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
  </p:notesMasterIdLst>
  <p:sldIdLst>
    <p:sldId id="256" r:id="rId2"/>
    <p:sldId id="257" r:id="rId3"/>
    <p:sldId id="258" r:id="rId4"/>
    <p:sldId id="259" r:id="rId5"/>
    <p:sldId id="260" r:id="rId6"/>
    <p:sldId id="261" r:id="rId7"/>
  </p:sldIdLst>
  <p:sldSz cx="18288000" cy="10287000"/>
  <p:notesSz cx="6858000" cy="9144000"/>
  <p:embeddedFontLst>
    <p:embeddedFont>
      <p:font typeface="Zen Maru Gothic" pitchFamily="2" charset="-128"/>
      <p:regular r:id="rId9"/>
      <p:bold r:id="rId10"/>
    </p:embeddedFont>
    <p:embeddedFont>
      <p:font typeface="Zen Maru Gothic Bold" pitchFamily="2" charset="-128"/>
      <p:regular r:id="rId11"/>
      <p:bold r:id="rId12"/>
    </p:embeddedFont>
    <p:embeddedFont>
      <p:font typeface="游ゴシック" panose="020B0400000000000000" pitchFamily="34" charset="-128"/>
      <p:regular r:id="rId13"/>
      <p:bold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2" autoAdjust="0"/>
  </p:normalViewPr>
  <p:slideViewPr>
    <p:cSldViewPr>
      <p:cViewPr varScale="1">
        <p:scale>
          <a:sx n="69" d="100"/>
          <a:sy n="69" d="100"/>
        </p:scale>
        <p:origin x="256" y="8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font" Target="fonts/font2.fntdata"/><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隆太 宮城" userId="92f204ab9f33e0e3" providerId="LiveId" clId="{D3317EA3-292D-CD4D-9FD5-8D4FAF884AF4}"/>
    <pc:docChg chg="modSld">
      <pc:chgData name="隆太 宮城" userId="92f204ab9f33e0e3" providerId="LiveId" clId="{D3317EA3-292D-CD4D-9FD5-8D4FAF884AF4}" dt="2025-02-07T05:53:31.739" v="0" actId="14100"/>
      <pc:docMkLst>
        <pc:docMk/>
      </pc:docMkLst>
      <pc:sldChg chg="modSp mod">
        <pc:chgData name="隆太 宮城" userId="92f204ab9f33e0e3" providerId="LiveId" clId="{D3317EA3-292D-CD4D-9FD5-8D4FAF884AF4}" dt="2025-02-07T05:53:31.739" v="0" actId="14100"/>
        <pc:sldMkLst>
          <pc:docMk/>
          <pc:sldMk cId="0" sldId="260"/>
        </pc:sldMkLst>
        <pc:spChg chg="mod">
          <ac:chgData name="隆太 宮城" userId="92f204ab9f33e0e3" providerId="LiveId" clId="{D3317EA3-292D-CD4D-9FD5-8D4FAF884AF4}" dt="2025-02-07T05:53:31.739" v="0" actId="14100"/>
          <ac:spMkLst>
            <pc:docMk/>
            <pc:sldMk cId="0" sldId="260"/>
            <ac:spMk id="35" creationId="{00000000-0000-0000-0000-000000000000}"/>
          </ac:spMkLst>
        </pc:spChg>
      </pc:sldChg>
    </pc:docChg>
  </pc:docChgLst>
  <pc:docChgLst>
    <pc:chgData name="隆太 宮城" userId="92f204ab9f33e0e3" providerId="LiveId" clId="{5C5EE8F6-B88A-8D45-8002-5E44433FB6BC}"/>
    <pc:docChg chg="undo custSel modSld">
      <pc:chgData name="隆太 宮城" userId="92f204ab9f33e0e3" providerId="LiveId" clId="{5C5EE8F6-B88A-8D45-8002-5E44433FB6BC}" dt="2025-03-13T02:27:45.612" v="161" actId="20577"/>
      <pc:docMkLst>
        <pc:docMk/>
      </pc:docMkLst>
      <pc:sldChg chg="modSp mod">
        <pc:chgData name="隆太 宮城" userId="92f204ab9f33e0e3" providerId="LiveId" clId="{5C5EE8F6-B88A-8D45-8002-5E44433FB6BC}" dt="2025-03-13T02:02:25.926" v="14" actId="20577"/>
        <pc:sldMkLst>
          <pc:docMk/>
          <pc:sldMk cId="0" sldId="257"/>
        </pc:sldMkLst>
        <pc:spChg chg="mod">
          <ac:chgData name="隆太 宮城" userId="92f204ab9f33e0e3" providerId="LiveId" clId="{5C5EE8F6-B88A-8D45-8002-5E44433FB6BC}" dt="2025-03-13T02:01:27.449" v="1" actId="14100"/>
          <ac:spMkLst>
            <pc:docMk/>
            <pc:sldMk cId="0" sldId="257"/>
            <ac:spMk id="19" creationId="{00000000-0000-0000-0000-000000000000}"/>
          </ac:spMkLst>
        </pc:spChg>
        <pc:spChg chg="mod">
          <ac:chgData name="隆太 宮城" userId="92f204ab9f33e0e3" providerId="LiveId" clId="{5C5EE8F6-B88A-8D45-8002-5E44433FB6BC}" dt="2025-03-13T02:01:38.667" v="3" actId="20577"/>
          <ac:spMkLst>
            <pc:docMk/>
            <pc:sldMk cId="0" sldId="257"/>
            <ac:spMk id="20" creationId="{00000000-0000-0000-0000-000000000000}"/>
          </ac:spMkLst>
        </pc:spChg>
        <pc:spChg chg="mod">
          <ac:chgData name="隆太 宮城" userId="92f204ab9f33e0e3" providerId="LiveId" clId="{5C5EE8F6-B88A-8D45-8002-5E44433FB6BC}" dt="2025-03-13T02:01:49.367" v="6" actId="20577"/>
          <ac:spMkLst>
            <pc:docMk/>
            <pc:sldMk cId="0" sldId="257"/>
            <ac:spMk id="21" creationId="{00000000-0000-0000-0000-000000000000}"/>
          </ac:spMkLst>
        </pc:spChg>
        <pc:spChg chg="mod">
          <ac:chgData name="隆太 宮城" userId="92f204ab9f33e0e3" providerId="LiveId" clId="{5C5EE8F6-B88A-8D45-8002-5E44433FB6BC}" dt="2025-03-13T02:01:59.163" v="10" actId="20577"/>
          <ac:spMkLst>
            <pc:docMk/>
            <pc:sldMk cId="0" sldId="257"/>
            <ac:spMk id="23" creationId="{00000000-0000-0000-0000-000000000000}"/>
          </ac:spMkLst>
        </pc:spChg>
        <pc:spChg chg="mod">
          <ac:chgData name="隆太 宮城" userId="92f204ab9f33e0e3" providerId="LiveId" clId="{5C5EE8F6-B88A-8D45-8002-5E44433FB6BC}" dt="2025-03-13T02:02:18.019" v="12" actId="20577"/>
          <ac:spMkLst>
            <pc:docMk/>
            <pc:sldMk cId="0" sldId="257"/>
            <ac:spMk id="25" creationId="{00000000-0000-0000-0000-000000000000}"/>
          </ac:spMkLst>
        </pc:spChg>
        <pc:spChg chg="mod">
          <ac:chgData name="隆太 宮城" userId="92f204ab9f33e0e3" providerId="LiveId" clId="{5C5EE8F6-B88A-8D45-8002-5E44433FB6BC}" dt="2025-03-13T02:02:25.926" v="14" actId="20577"/>
          <ac:spMkLst>
            <pc:docMk/>
            <pc:sldMk cId="0" sldId="257"/>
            <ac:spMk id="27" creationId="{00000000-0000-0000-0000-000000000000}"/>
          </ac:spMkLst>
        </pc:spChg>
      </pc:sldChg>
      <pc:sldChg chg="modSp mod">
        <pc:chgData name="隆太 宮城" userId="92f204ab9f33e0e3" providerId="LiveId" clId="{5C5EE8F6-B88A-8D45-8002-5E44433FB6BC}" dt="2025-03-13T02:23:14.396" v="23" actId="20577"/>
        <pc:sldMkLst>
          <pc:docMk/>
          <pc:sldMk cId="0" sldId="258"/>
        </pc:sldMkLst>
        <pc:spChg chg="mod">
          <ac:chgData name="隆太 宮城" userId="92f204ab9f33e0e3" providerId="LiveId" clId="{5C5EE8F6-B88A-8D45-8002-5E44433FB6BC}" dt="2025-03-13T02:02:45.231" v="18" actId="20577"/>
          <ac:spMkLst>
            <pc:docMk/>
            <pc:sldMk cId="0" sldId="258"/>
            <ac:spMk id="13" creationId="{00000000-0000-0000-0000-000000000000}"/>
          </ac:spMkLst>
        </pc:spChg>
        <pc:spChg chg="mod">
          <ac:chgData name="隆太 宮城" userId="92f204ab9f33e0e3" providerId="LiveId" clId="{5C5EE8F6-B88A-8D45-8002-5E44433FB6BC}" dt="2025-03-13T02:23:14.396" v="23" actId="20577"/>
          <ac:spMkLst>
            <pc:docMk/>
            <pc:sldMk cId="0" sldId="258"/>
            <ac:spMk id="15" creationId="{00000000-0000-0000-0000-000000000000}"/>
          </ac:spMkLst>
        </pc:spChg>
        <pc:spChg chg="mod">
          <ac:chgData name="隆太 宮城" userId="92f204ab9f33e0e3" providerId="LiveId" clId="{5C5EE8F6-B88A-8D45-8002-5E44433FB6BC}" dt="2025-03-13T02:02:53.888" v="20" actId="20577"/>
          <ac:spMkLst>
            <pc:docMk/>
            <pc:sldMk cId="0" sldId="258"/>
            <ac:spMk id="20" creationId="{00000000-0000-0000-0000-000000000000}"/>
          </ac:spMkLst>
        </pc:spChg>
        <pc:spChg chg="mod">
          <ac:chgData name="隆太 宮城" userId="92f204ab9f33e0e3" providerId="LiveId" clId="{5C5EE8F6-B88A-8D45-8002-5E44433FB6BC}" dt="2025-03-13T02:02:59.576" v="21"/>
          <ac:spMkLst>
            <pc:docMk/>
            <pc:sldMk cId="0" sldId="258"/>
            <ac:spMk id="25" creationId="{00000000-0000-0000-0000-000000000000}"/>
          </ac:spMkLst>
        </pc:spChg>
      </pc:sldChg>
      <pc:sldChg chg="modSp mod">
        <pc:chgData name="隆太 宮城" userId="92f204ab9f33e0e3" providerId="LiveId" clId="{5C5EE8F6-B88A-8D45-8002-5E44433FB6BC}" dt="2025-03-13T02:26:07.296" v="137"/>
        <pc:sldMkLst>
          <pc:docMk/>
          <pc:sldMk cId="0" sldId="259"/>
        </pc:sldMkLst>
        <pc:spChg chg="mod">
          <ac:chgData name="隆太 宮城" userId="92f204ab9f33e0e3" providerId="LiveId" clId="{5C5EE8F6-B88A-8D45-8002-5E44433FB6BC}" dt="2025-03-13T02:23:27.322" v="25" actId="20577"/>
          <ac:spMkLst>
            <pc:docMk/>
            <pc:sldMk cId="0" sldId="259"/>
            <ac:spMk id="42" creationId="{00000000-0000-0000-0000-000000000000}"/>
          </ac:spMkLst>
        </pc:spChg>
        <pc:spChg chg="mod">
          <ac:chgData name="隆太 宮城" userId="92f204ab9f33e0e3" providerId="LiveId" clId="{5C5EE8F6-B88A-8D45-8002-5E44433FB6BC}" dt="2025-03-13T02:24:01.517" v="30" actId="20577"/>
          <ac:spMkLst>
            <pc:docMk/>
            <pc:sldMk cId="0" sldId="259"/>
            <ac:spMk id="43" creationId="{00000000-0000-0000-0000-000000000000}"/>
          </ac:spMkLst>
        </pc:spChg>
        <pc:spChg chg="mod">
          <ac:chgData name="隆太 宮城" userId="92f204ab9f33e0e3" providerId="LiveId" clId="{5C5EE8F6-B88A-8D45-8002-5E44433FB6BC}" dt="2025-03-13T02:23:51.899" v="28" actId="20577"/>
          <ac:spMkLst>
            <pc:docMk/>
            <pc:sldMk cId="0" sldId="259"/>
            <ac:spMk id="44" creationId="{00000000-0000-0000-0000-000000000000}"/>
          </ac:spMkLst>
        </pc:spChg>
        <pc:spChg chg="mod">
          <ac:chgData name="隆太 宮城" userId="92f204ab9f33e0e3" providerId="LiveId" clId="{5C5EE8F6-B88A-8D45-8002-5E44433FB6BC}" dt="2025-03-13T02:25:20.204" v="133" actId="20577"/>
          <ac:spMkLst>
            <pc:docMk/>
            <pc:sldMk cId="0" sldId="259"/>
            <ac:spMk id="45" creationId="{00000000-0000-0000-0000-000000000000}"/>
          </ac:spMkLst>
        </pc:spChg>
        <pc:spChg chg="mod">
          <ac:chgData name="隆太 宮城" userId="92f204ab9f33e0e3" providerId="LiveId" clId="{5C5EE8F6-B88A-8D45-8002-5E44433FB6BC}" dt="2025-03-13T02:26:02.374" v="136"/>
          <ac:spMkLst>
            <pc:docMk/>
            <pc:sldMk cId="0" sldId="259"/>
            <ac:spMk id="47" creationId="{00000000-0000-0000-0000-000000000000}"/>
          </ac:spMkLst>
        </pc:spChg>
        <pc:spChg chg="mod">
          <ac:chgData name="隆太 宮城" userId="92f204ab9f33e0e3" providerId="LiveId" clId="{5C5EE8F6-B88A-8D45-8002-5E44433FB6BC}" dt="2025-03-13T02:26:07.296" v="137"/>
          <ac:spMkLst>
            <pc:docMk/>
            <pc:sldMk cId="0" sldId="259"/>
            <ac:spMk id="49" creationId="{00000000-0000-0000-0000-000000000000}"/>
          </ac:spMkLst>
        </pc:spChg>
      </pc:sldChg>
      <pc:sldChg chg="modSp mod">
        <pc:chgData name="隆太 宮城" userId="92f204ab9f33e0e3" providerId="LiveId" clId="{5C5EE8F6-B88A-8D45-8002-5E44433FB6BC}" dt="2025-03-13T02:26:53.509" v="143" actId="20577"/>
        <pc:sldMkLst>
          <pc:docMk/>
          <pc:sldMk cId="0" sldId="260"/>
        </pc:sldMkLst>
        <pc:spChg chg="mod">
          <ac:chgData name="隆太 宮城" userId="92f204ab9f33e0e3" providerId="LiveId" clId="{5C5EE8F6-B88A-8D45-8002-5E44433FB6BC}" dt="2025-03-13T02:26:18.238" v="138"/>
          <ac:spMkLst>
            <pc:docMk/>
            <pc:sldMk cId="0" sldId="260"/>
            <ac:spMk id="19" creationId="{00000000-0000-0000-0000-000000000000}"/>
          </ac:spMkLst>
        </pc:spChg>
        <pc:spChg chg="mod">
          <ac:chgData name="隆太 宮城" userId="92f204ab9f33e0e3" providerId="LiveId" clId="{5C5EE8F6-B88A-8D45-8002-5E44433FB6BC}" dt="2025-03-13T02:26:26.542" v="139"/>
          <ac:spMkLst>
            <pc:docMk/>
            <pc:sldMk cId="0" sldId="260"/>
            <ac:spMk id="20" creationId="{00000000-0000-0000-0000-000000000000}"/>
          </ac:spMkLst>
        </pc:spChg>
        <pc:spChg chg="mod">
          <ac:chgData name="隆太 宮城" userId="92f204ab9f33e0e3" providerId="LiveId" clId="{5C5EE8F6-B88A-8D45-8002-5E44433FB6BC}" dt="2025-03-13T02:26:35.868" v="140"/>
          <ac:spMkLst>
            <pc:docMk/>
            <pc:sldMk cId="0" sldId="260"/>
            <ac:spMk id="29" creationId="{00000000-0000-0000-0000-000000000000}"/>
          </ac:spMkLst>
        </pc:spChg>
        <pc:spChg chg="mod">
          <ac:chgData name="隆太 宮城" userId="92f204ab9f33e0e3" providerId="LiveId" clId="{5C5EE8F6-B88A-8D45-8002-5E44433FB6BC}" dt="2025-03-13T02:26:42.789" v="141"/>
          <ac:spMkLst>
            <pc:docMk/>
            <pc:sldMk cId="0" sldId="260"/>
            <ac:spMk id="34" creationId="{00000000-0000-0000-0000-000000000000}"/>
          </ac:spMkLst>
        </pc:spChg>
        <pc:spChg chg="mod">
          <ac:chgData name="隆太 宮城" userId="92f204ab9f33e0e3" providerId="LiveId" clId="{5C5EE8F6-B88A-8D45-8002-5E44433FB6BC}" dt="2025-03-13T02:26:53.509" v="143" actId="20577"/>
          <ac:spMkLst>
            <pc:docMk/>
            <pc:sldMk cId="0" sldId="260"/>
            <ac:spMk id="36" creationId="{00000000-0000-0000-0000-000000000000}"/>
          </ac:spMkLst>
        </pc:spChg>
      </pc:sldChg>
      <pc:sldChg chg="modSp mod">
        <pc:chgData name="隆太 宮城" userId="92f204ab9f33e0e3" providerId="LiveId" clId="{5C5EE8F6-B88A-8D45-8002-5E44433FB6BC}" dt="2025-03-13T02:27:45.612" v="161" actId="20577"/>
        <pc:sldMkLst>
          <pc:docMk/>
          <pc:sldMk cId="0" sldId="261"/>
        </pc:sldMkLst>
        <pc:spChg chg="mod">
          <ac:chgData name="隆太 宮城" userId="92f204ab9f33e0e3" providerId="LiveId" clId="{5C5EE8F6-B88A-8D45-8002-5E44433FB6BC}" dt="2025-03-13T02:27:29.258" v="148"/>
          <ac:spMkLst>
            <pc:docMk/>
            <pc:sldMk cId="0" sldId="261"/>
            <ac:spMk id="47" creationId="{00000000-0000-0000-0000-000000000000}"/>
          </ac:spMkLst>
        </pc:spChg>
        <pc:spChg chg="mod">
          <ac:chgData name="隆太 宮城" userId="92f204ab9f33e0e3" providerId="LiveId" clId="{5C5EE8F6-B88A-8D45-8002-5E44433FB6BC}" dt="2025-03-13T02:27:45.612" v="161" actId="20577"/>
          <ac:spMkLst>
            <pc:docMk/>
            <pc:sldMk cId="0" sldId="261"/>
            <ac:spMk id="49"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5FE6C3-398F-9C44-A749-DD7EBD0BABAD}" type="datetimeFigureOut">
              <a:rPr kumimoji="1" lang="ja-JP" altLang="en-US" smtClean="0"/>
              <a:t>2025/3/13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F1855F-1D90-F544-BA32-21A3053EE3D2}" type="slidenum">
              <a:rPr kumimoji="1" lang="ja-JP" altLang="en-US" smtClean="0"/>
              <a:t>‹#›</a:t>
            </a:fld>
            <a:endParaRPr kumimoji="1" lang="ja-JP" altLang="en-US"/>
          </a:p>
        </p:txBody>
      </p:sp>
    </p:spTree>
    <p:extLst>
      <p:ext uri="{BB962C8B-B14F-4D97-AF65-F5344CB8AC3E}">
        <p14:creationId xmlns:p14="http://schemas.microsoft.com/office/powerpoint/2010/main" val="274251385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BF1855F-1D90-F544-BA32-21A3053EE3D2}" type="slidenum">
              <a:rPr kumimoji="1" lang="ja-JP" altLang="en-US" smtClean="0"/>
              <a:t>2</a:t>
            </a:fld>
            <a:endParaRPr kumimoji="1" lang="ja-JP" altLang="en-US"/>
          </a:p>
        </p:txBody>
      </p:sp>
    </p:spTree>
    <p:extLst>
      <p:ext uri="{BB962C8B-B14F-4D97-AF65-F5344CB8AC3E}">
        <p14:creationId xmlns:p14="http://schemas.microsoft.com/office/powerpoint/2010/main" val="4078943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BF1855F-1D90-F544-BA32-21A3053EE3D2}" type="slidenum">
              <a:rPr kumimoji="1" lang="ja-JP" altLang="en-US" smtClean="0"/>
              <a:t>5</a:t>
            </a:fld>
            <a:endParaRPr kumimoji="1" lang="ja-JP" altLang="en-US"/>
          </a:p>
        </p:txBody>
      </p:sp>
    </p:spTree>
    <p:extLst>
      <p:ext uri="{BB962C8B-B14F-4D97-AF65-F5344CB8AC3E}">
        <p14:creationId xmlns:p14="http://schemas.microsoft.com/office/powerpoint/2010/main" val="3634260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BF1855F-1D90-F544-BA32-21A3053EE3D2}" type="slidenum">
              <a:rPr kumimoji="1" lang="ja-JP" altLang="en-US" smtClean="0"/>
              <a:t>6</a:t>
            </a:fld>
            <a:endParaRPr kumimoji="1" lang="ja-JP" altLang="en-US"/>
          </a:p>
        </p:txBody>
      </p:sp>
    </p:spTree>
    <p:extLst>
      <p:ext uri="{BB962C8B-B14F-4D97-AF65-F5344CB8AC3E}">
        <p14:creationId xmlns:p14="http://schemas.microsoft.com/office/powerpoint/2010/main" val="2637795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7"/>
          <p:cNvSpPr txBox="1"/>
          <p:nvPr/>
        </p:nvSpPr>
        <p:spPr>
          <a:xfrm>
            <a:off x="3204369" y="-2540270"/>
            <a:ext cx="15585413" cy="14586804"/>
          </a:xfrm>
          <a:prstGeom prst="rect">
            <a:avLst/>
          </a:prstGeom>
        </p:spPr>
        <p:txBody>
          <a:bodyPr lIns="50800" tIns="50800" rIns="50800" bIns="50800" rtlCol="0" anchor="ctr"/>
          <a:lstStyle/>
          <a:p>
            <a:pPr algn="ctr">
              <a:lnSpc>
                <a:spcPts val="2940"/>
              </a:lnSpc>
            </a:pPr>
            <a:endParaRPr/>
          </a:p>
        </p:txBody>
      </p:sp>
      <p:sp>
        <p:nvSpPr>
          <p:cNvPr id="8" name="Freeform 8"/>
          <p:cNvSpPr/>
          <p:nvPr/>
        </p:nvSpPr>
        <p:spPr>
          <a:xfrm>
            <a:off x="2550058" y="6936730"/>
            <a:ext cx="4344527" cy="3056967"/>
          </a:xfrm>
          <a:custGeom>
            <a:avLst/>
            <a:gdLst/>
            <a:ahLst/>
            <a:cxnLst/>
            <a:rect l="l" t="t" r="r" b="b"/>
            <a:pathLst>
              <a:path w="4344527" h="3056967">
                <a:moveTo>
                  <a:pt x="0" y="0"/>
                </a:moveTo>
                <a:lnTo>
                  <a:pt x="4344528" y="0"/>
                </a:lnTo>
                <a:lnTo>
                  <a:pt x="4344528" y="3056968"/>
                </a:lnTo>
                <a:lnTo>
                  <a:pt x="0" y="30569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9" name="Freeform 9"/>
          <p:cNvSpPr/>
          <p:nvPr/>
        </p:nvSpPr>
        <p:spPr>
          <a:xfrm>
            <a:off x="2281040" y="112001"/>
            <a:ext cx="4044029" cy="2941112"/>
          </a:xfrm>
          <a:custGeom>
            <a:avLst/>
            <a:gdLst/>
            <a:ahLst/>
            <a:cxnLst/>
            <a:rect l="l" t="t" r="r" b="b"/>
            <a:pathLst>
              <a:path w="4044029" h="2941112">
                <a:moveTo>
                  <a:pt x="0" y="0"/>
                </a:moveTo>
                <a:lnTo>
                  <a:pt x="4044029" y="0"/>
                </a:lnTo>
                <a:lnTo>
                  <a:pt x="4044029" y="2941112"/>
                </a:lnTo>
                <a:lnTo>
                  <a:pt x="0" y="29411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ja-JP" altLang="en-US"/>
          </a:p>
        </p:txBody>
      </p:sp>
      <p:sp>
        <p:nvSpPr>
          <p:cNvPr id="10" name="Freeform 10"/>
          <p:cNvSpPr/>
          <p:nvPr/>
        </p:nvSpPr>
        <p:spPr>
          <a:xfrm>
            <a:off x="1028700" y="3368095"/>
            <a:ext cx="4113816" cy="3253654"/>
          </a:xfrm>
          <a:custGeom>
            <a:avLst/>
            <a:gdLst/>
            <a:ahLst/>
            <a:cxnLst/>
            <a:rect l="l" t="t" r="r" b="b"/>
            <a:pathLst>
              <a:path w="4113816" h="3253654">
                <a:moveTo>
                  <a:pt x="0" y="0"/>
                </a:moveTo>
                <a:lnTo>
                  <a:pt x="4113816" y="0"/>
                </a:lnTo>
                <a:lnTo>
                  <a:pt x="4113816" y="3253654"/>
                </a:lnTo>
                <a:lnTo>
                  <a:pt x="0" y="32536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ja-JP" altLang="en-US"/>
          </a:p>
        </p:txBody>
      </p:sp>
      <p:sp>
        <p:nvSpPr>
          <p:cNvPr id="11" name="TextBox 11"/>
          <p:cNvSpPr txBox="1"/>
          <p:nvPr/>
        </p:nvSpPr>
        <p:spPr>
          <a:xfrm>
            <a:off x="8781773" y="2687787"/>
            <a:ext cx="7685418" cy="2038365"/>
          </a:xfrm>
          <a:prstGeom prst="rect">
            <a:avLst/>
          </a:prstGeom>
        </p:spPr>
        <p:txBody>
          <a:bodyPr wrap="square" lIns="0" tIns="0" rIns="0" bIns="0" rtlCol="0" anchor="t">
            <a:spAutoFit/>
          </a:bodyPr>
          <a:lstStyle/>
          <a:p>
            <a:pPr algn="ctr">
              <a:lnSpc>
                <a:spcPts val="16799"/>
              </a:lnSpc>
              <a:spcBef>
                <a:spcPct val="0"/>
              </a:spcBef>
            </a:pPr>
            <a:r>
              <a:rPr lang="en-US" sz="11999" b="1" dirty="0" err="1">
                <a:solidFill>
                  <a:srgbClr val="545454"/>
                </a:solidFill>
                <a:latin typeface="Zen Maru Gothic Bold"/>
                <a:ea typeface="Zen Maru Gothic Bold"/>
                <a:cs typeface="Zen Maru Gothic Bold"/>
                <a:sym typeface="Zen Maru Gothic Bold"/>
              </a:rPr>
              <a:t>事業計画書</a:t>
            </a:r>
            <a:endParaRPr lang="en-US" sz="11999" b="1" dirty="0">
              <a:solidFill>
                <a:srgbClr val="545454"/>
              </a:solidFill>
              <a:latin typeface="Zen Maru Gothic Bold"/>
              <a:ea typeface="Zen Maru Gothic Bold"/>
              <a:cs typeface="Zen Maru Gothic Bold"/>
              <a:sym typeface="Zen Maru Gothic Bold"/>
            </a:endParaRPr>
          </a:p>
        </p:txBody>
      </p:sp>
      <p:sp>
        <p:nvSpPr>
          <p:cNvPr id="12" name="TextBox 12"/>
          <p:cNvSpPr txBox="1"/>
          <p:nvPr/>
        </p:nvSpPr>
        <p:spPr>
          <a:xfrm>
            <a:off x="8781773" y="1796856"/>
            <a:ext cx="7372627" cy="1085216"/>
          </a:xfrm>
          <a:prstGeom prst="rect">
            <a:avLst/>
          </a:prstGeom>
        </p:spPr>
        <p:txBody>
          <a:bodyPr wrap="square" lIns="0" tIns="0" rIns="0" bIns="0" rtlCol="0" anchor="t">
            <a:spAutoFit/>
          </a:bodyPr>
          <a:lstStyle/>
          <a:p>
            <a:pPr algn="ctr">
              <a:lnSpc>
                <a:spcPts val="8959"/>
              </a:lnSpc>
              <a:spcBef>
                <a:spcPct val="0"/>
              </a:spcBef>
            </a:pPr>
            <a:r>
              <a:rPr lang="en-US" sz="6399" b="1" dirty="0" err="1">
                <a:solidFill>
                  <a:srgbClr val="545454"/>
                </a:solidFill>
                <a:latin typeface="Zen Maru Gothic Bold"/>
                <a:ea typeface="Zen Maru Gothic Bold"/>
                <a:cs typeface="Zen Maru Gothic Bold"/>
                <a:sym typeface="Zen Maru Gothic Bold"/>
              </a:rPr>
              <a:t>株式会社</a:t>
            </a:r>
            <a:r>
              <a:rPr lang="en-US" sz="6399" b="1" dirty="0">
                <a:solidFill>
                  <a:srgbClr val="545454"/>
                </a:solidFill>
                <a:latin typeface="Zen Maru Gothic Bold"/>
                <a:ea typeface="Zen Maru Gothic Bold"/>
                <a:cs typeface="Zen Maru Gothic Bold"/>
                <a:sym typeface="Zen Maru Gothic Bold"/>
              </a:rPr>
              <a:t>●●●●●</a:t>
            </a:r>
          </a:p>
        </p:txBody>
      </p:sp>
      <p:sp>
        <p:nvSpPr>
          <p:cNvPr id="13" name="TextBox 13"/>
          <p:cNvSpPr txBox="1"/>
          <p:nvPr/>
        </p:nvSpPr>
        <p:spPr>
          <a:xfrm>
            <a:off x="8781772" y="6147251"/>
            <a:ext cx="6077225" cy="2649828"/>
          </a:xfrm>
          <a:prstGeom prst="rect">
            <a:avLst/>
          </a:prstGeom>
        </p:spPr>
        <p:txBody>
          <a:bodyPr wrap="square" lIns="0" tIns="0" rIns="0" bIns="0" rtlCol="0" anchor="t">
            <a:spAutoFit/>
          </a:bodyPr>
          <a:lstStyle/>
          <a:p>
            <a:pPr algn="l">
              <a:lnSpc>
                <a:spcPts val="4199"/>
              </a:lnSpc>
              <a:spcBef>
                <a:spcPct val="0"/>
              </a:spcBef>
            </a:pPr>
            <a:r>
              <a:rPr lang="en-US" sz="2999" b="1" dirty="0">
                <a:solidFill>
                  <a:srgbClr val="659640"/>
                </a:solidFill>
                <a:latin typeface="Zen Maru Gothic Bold"/>
                <a:ea typeface="Zen Maru Gothic Bold"/>
                <a:cs typeface="Zen Maru Gothic Bold"/>
                <a:sym typeface="Zen Maru Gothic Bold"/>
              </a:rPr>
              <a:t>―　</a:t>
            </a:r>
            <a:r>
              <a:rPr lang="en-US" sz="2999" b="1" dirty="0" err="1">
                <a:solidFill>
                  <a:srgbClr val="659640"/>
                </a:solidFill>
                <a:latin typeface="Zen Maru Gothic Bold"/>
                <a:ea typeface="Zen Maru Gothic Bold"/>
                <a:cs typeface="Zen Maru Gothic Bold"/>
                <a:sym typeface="Zen Maru Gothic Bold"/>
              </a:rPr>
              <a:t>事業概要</a:t>
            </a:r>
            <a:r>
              <a:rPr lang="en-US" sz="2999" b="1" dirty="0">
                <a:solidFill>
                  <a:srgbClr val="659640"/>
                </a:solidFill>
                <a:latin typeface="Zen Maru Gothic Bold"/>
                <a:ea typeface="Zen Maru Gothic Bold"/>
                <a:cs typeface="Zen Maru Gothic Bold"/>
                <a:sym typeface="Zen Maru Gothic Bold"/>
              </a:rPr>
              <a:t>［ P2 ］</a:t>
            </a:r>
          </a:p>
          <a:p>
            <a:pPr algn="l">
              <a:lnSpc>
                <a:spcPts val="4199"/>
              </a:lnSpc>
              <a:spcBef>
                <a:spcPct val="0"/>
              </a:spcBef>
            </a:pPr>
            <a:r>
              <a:rPr lang="en-US" sz="2999" b="1" dirty="0">
                <a:solidFill>
                  <a:srgbClr val="659640"/>
                </a:solidFill>
                <a:latin typeface="Zen Maru Gothic Bold"/>
                <a:ea typeface="Zen Maru Gothic Bold"/>
                <a:cs typeface="Zen Maru Gothic Bold"/>
                <a:sym typeface="Zen Maru Gothic Bold"/>
              </a:rPr>
              <a:t>―　</a:t>
            </a:r>
            <a:r>
              <a:rPr lang="en-US" sz="2999" b="1" dirty="0" err="1">
                <a:solidFill>
                  <a:srgbClr val="659640"/>
                </a:solidFill>
                <a:latin typeface="Zen Maru Gothic Bold"/>
                <a:ea typeface="Zen Maru Gothic Bold"/>
                <a:cs typeface="Zen Maru Gothic Bold"/>
                <a:sym typeface="Zen Maru Gothic Bold"/>
              </a:rPr>
              <a:t>目的・目標</a:t>
            </a:r>
            <a:r>
              <a:rPr lang="en-US" sz="2999" b="1" dirty="0">
                <a:solidFill>
                  <a:srgbClr val="659640"/>
                </a:solidFill>
                <a:latin typeface="Zen Maru Gothic Bold"/>
                <a:ea typeface="Zen Maru Gothic Bold"/>
                <a:cs typeface="Zen Maru Gothic Bold"/>
                <a:sym typeface="Zen Maru Gothic Bold"/>
              </a:rPr>
              <a:t>［ P3 ］</a:t>
            </a:r>
          </a:p>
          <a:p>
            <a:pPr algn="l">
              <a:lnSpc>
                <a:spcPts val="4199"/>
              </a:lnSpc>
              <a:spcBef>
                <a:spcPct val="0"/>
              </a:spcBef>
            </a:pPr>
            <a:r>
              <a:rPr lang="en-US" sz="2999" b="1" dirty="0">
                <a:solidFill>
                  <a:srgbClr val="659640"/>
                </a:solidFill>
                <a:latin typeface="Zen Maru Gothic Bold"/>
                <a:ea typeface="Zen Maru Gothic Bold"/>
                <a:cs typeface="Zen Maru Gothic Bold"/>
                <a:sym typeface="Zen Maru Gothic Bold"/>
              </a:rPr>
              <a:t>―　</a:t>
            </a:r>
            <a:r>
              <a:rPr lang="en-US" sz="2999" b="1" dirty="0" err="1">
                <a:solidFill>
                  <a:srgbClr val="659640"/>
                </a:solidFill>
                <a:latin typeface="Zen Maru Gothic Bold"/>
                <a:ea typeface="Zen Maru Gothic Bold"/>
                <a:cs typeface="Zen Maru Gothic Bold"/>
                <a:sym typeface="Zen Maru Gothic Bold"/>
              </a:rPr>
              <a:t>市場分析・戦略</a:t>
            </a:r>
            <a:r>
              <a:rPr lang="en-US" sz="2999" b="1" dirty="0">
                <a:solidFill>
                  <a:srgbClr val="659640"/>
                </a:solidFill>
                <a:latin typeface="Zen Maru Gothic Bold"/>
                <a:ea typeface="Zen Maru Gothic Bold"/>
                <a:cs typeface="Zen Maru Gothic Bold"/>
                <a:sym typeface="Zen Maru Gothic Bold"/>
              </a:rPr>
              <a:t>［ P4 ］</a:t>
            </a:r>
          </a:p>
          <a:p>
            <a:pPr algn="l">
              <a:lnSpc>
                <a:spcPts val="4199"/>
              </a:lnSpc>
              <a:spcBef>
                <a:spcPct val="0"/>
              </a:spcBef>
            </a:pPr>
            <a:r>
              <a:rPr lang="en-US" sz="2999" b="1" dirty="0">
                <a:solidFill>
                  <a:srgbClr val="659640"/>
                </a:solidFill>
                <a:latin typeface="Zen Maru Gothic Bold"/>
                <a:ea typeface="Zen Maru Gothic Bold"/>
                <a:cs typeface="Zen Maru Gothic Bold"/>
                <a:sym typeface="Zen Maru Gothic Bold"/>
              </a:rPr>
              <a:t>―　</a:t>
            </a:r>
            <a:r>
              <a:rPr lang="en-US" sz="2999" b="1" dirty="0" err="1">
                <a:solidFill>
                  <a:srgbClr val="659640"/>
                </a:solidFill>
                <a:latin typeface="Zen Maru Gothic Bold"/>
                <a:ea typeface="Zen Maru Gothic Bold"/>
                <a:cs typeface="Zen Maru Gothic Bold"/>
                <a:sym typeface="Zen Maru Gothic Bold"/>
              </a:rPr>
              <a:t>製品・サービスの特徴</a:t>
            </a:r>
            <a:r>
              <a:rPr lang="en-US" sz="2999" b="1" dirty="0">
                <a:solidFill>
                  <a:srgbClr val="659640"/>
                </a:solidFill>
                <a:latin typeface="Zen Maru Gothic Bold"/>
                <a:ea typeface="Zen Maru Gothic Bold"/>
                <a:cs typeface="Zen Maru Gothic Bold"/>
                <a:sym typeface="Zen Maru Gothic Bold"/>
              </a:rPr>
              <a:t>［ P5 ］</a:t>
            </a:r>
          </a:p>
          <a:p>
            <a:pPr algn="l">
              <a:lnSpc>
                <a:spcPts val="4199"/>
              </a:lnSpc>
              <a:spcBef>
                <a:spcPct val="0"/>
              </a:spcBef>
            </a:pPr>
            <a:r>
              <a:rPr lang="en-US" sz="2999" b="1" dirty="0">
                <a:solidFill>
                  <a:srgbClr val="659640"/>
                </a:solidFill>
                <a:latin typeface="Zen Maru Gothic Bold"/>
                <a:ea typeface="Zen Maru Gothic Bold"/>
                <a:cs typeface="Zen Maru Gothic Bold"/>
                <a:sym typeface="Zen Maru Gothic Bold"/>
              </a:rPr>
              <a:t>―　</a:t>
            </a:r>
            <a:r>
              <a:rPr lang="en-US" sz="2999" b="1" dirty="0" err="1">
                <a:solidFill>
                  <a:srgbClr val="659640"/>
                </a:solidFill>
                <a:latin typeface="Zen Maru Gothic Bold"/>
                <a:ea typeface="Zen Maru Gothic Bold"/>
                <a:cs typeface="Zen Maru Gothic Bold"/>
                <a:sym typeface="Zen Maru Gothic Bold"/>
              </a:rPr>
              <a:t>実行スケジュール</a:t>
            </a:r>
            <a:r>
              <a:rPr lang="en-US" sz="2999" b="1" dirty="0">
                <a:solidFill>
                  <a:srgbClr val="659640"/>
                </a:solidFill>
                <a:latin typeface="Zen Maru Gothic Bold"/>
                <a:ea typeface="Zen Maru Gothic Bold"/>
                <a:cs typeface="Zen Maru Gothic Bold"/>
                <a:sym typeface="Zen Maru Gothic Bold"/>
              </a:rPr>
              <a:t>［ P6 ］</a:t>
            </a:r>
          </a:p>
        </p:txBody>
      </p:sp>
      <p:sp>
        <p:nvSpPr>
          <p:cNvPr id="14" name="TextBox 14"/>
          <p:cNvSpPr txBox="1"/>
          <p:nvPr/>
        </p:nvSpPr>
        <p:spPr>
          <a:xfrm rot="5400000">
            <a:off x="15481355" y="2390832"/>
            <a:ext cx="4225815" cy="669926"/>
          </a:xfrm>
          <a:prstGeom prst="rect">
            <a:avLst/>
          </a:prstGeom>
        </p:spPr>
        <p:txBody>
          <a:bodyPr wrap="square" lIns="0" tIns="0" rIns="0" bIns="0" rtlCol="0" anchor="t">
            <a:spAutoFit/>
          </a:bodyPr>
          <a:lstStyle/>
          <a:p>
            <a:pPr marL="0" lvl="0" indent="0" algn="l">
              <a:lnSpc>
                <a:spcPts val="5599"/>
              </a:lnSpc>
              <a:spcBef>
                <a:spcPct val="0"/>
              </a:spcBef>
            </a:pPr>
            <a:r>
              <a:rPr lang="en-US" sz="3999" b="1" u="none" strike="noStrike" dirty="0">
                <a:solidFill>
                  <a:srgbClr val="659640"/>
                </a:solidFill>
                <a:latin typeface="Zen Maru Gothic Bold"/>
                <a:ea typeface="Zen Maru Gothic Bold"/>
                <a:cs typeface="Zen Maru Gothic Bold"/>
                <a:sym typeface="Zen Maru Gothic Bold"/>
              </a:rPr>
              <a:t>BUSINESS PLANS</a:t>
            </a:r>
          </a:p>
        </p:txBody>
      </p:sp>
      <p:sp>
        <p:nvSpPr>
          <p:cNvPr id="15" name="AutoShape 15"/>
          <p:cNvSpPr/>
          <p:nvPr/>
        </p:nvSpPr>
        <p:spPr>
          <a:xfrm flipH="1" flipV="1">
            <a:off x="17541876" y="5143500"/>
            <a:ext cx="0" cy="5143500"/>
          </a:xfrm>
          <a:prstGeom prst="line">
            <a:avLst/>
          </a:prstGeom>
          <a:ln w="38100" cap="flat">
            <a:solidFill>
              <a:srgbClr val="659640"/>
            </a:solidFill>
            <a:prstDash val="solid"/>
            <a:headEnd type="none" w="sm" len="sm"/>
            <a:tailEnd type="none" w="sm" len="sm"/>
          </a:ln>
        </p:spPr>
        <p:txBody>
          <a:bodyPr/>
          <a:lstStyle/>
          <a:p>
            <a:endParaRPr lang="ja-JP"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flipH="1" flipV="1">
            <a:off x="17541876" y="2690527"/>
            <a:ext cx="0" cy="7596473"/>
          </a:xfrm>
          <a:prstGeom prst="line">
            <a:avLst/>
          </a:prstGeom>
          <a:ln w="38100" cap="flat">
            <a:solidFill>
              <a:srgbClr val="659640"/>
            </a:solidFill>
            <a:prstDash val="solid"/>
            <a:headEnd type="none" w="sm" len="sm"/>
            <a:tailEnd type="none" w="sm" len="sm"/>
          </a:ln>
        </p:spPr>
        <p:txBody>
          <a:bodyPr/>
          <a:lstStyle/>
          <a:p>
            <a:endParaRPr lang="ja-JP" altLang="en-US"/>
          </a:p>
        </p:txBody>
      </p:sp>
      <p:grpSp>
        <p:nvGrpSpPr>
          <p:cNvPr id="6" name="Group 6"/>
          <p:cNvGrpSpPr/>
          <p:nvPr/>
        </p:nvGrpSpPr>
        <p:grpSpPr>
          <a:xfrm>
            <a:off x="0" y="1701343"/>
            <a:ext cx="8165492" cy="8125691"/>
            <a:chOff x="0" y="0"/>
            <a:chExt cx="10887322" cy="10834254"/>
          </a:xfrm>
        </p:grpSpPr>
        <p:grpSp>
          <p:nvGrpSpPr>
            <p:cNvPr id="7" name="Group 7"/>
            <p:cNvGrpSpPr/>
            <p:nvPr/>
          </p:nvGrpSpPr>
          <p:grpSpPr>
            <a:xfrm>
              <a:off x="0" y="0"/>
              <a:ext cx="10887322" cy="10834254"/>
              <a:chOff x="0" y="0"/>
              <a:chExt cx="2150582" cy="2140100"/>
            </a:xfrm>
          </p:grpSpPr>
          <p:sp>
            <p:nvSpPr>
              <p:cNvPr id="8" name="Freeform 8"/>
              <p:cNvSpPr/>
              <p:nvPr/>
            </p:nvSpPr>
            <p:spPr>
              <a:xfrm>
                <a:off x="0" y="0"/>
                <a:ext cx="2150582" cy="2140100"/>
              </a:xfrm>
              <a:custGeom>
                <a:avLst/>
                <a:gdLst/>
                <a:ahLst/>
                <a:cxnLst/>
                <a:rect l="l" t="t" r="r" b="b"/>
                <a:pathLst>
                  <a:path w="2150582" h="2140100">
                    <a:moveTo>
                      <a:pt x="47406" y="0"/>
                    </a:moveTo>
                    <a:lnTo>
                      <a:pt x="2103176" y="0"/>
                    </a:lnTo>
                    <a:cubicBezTo>
                      <a:pt x="2129358" y="0"/>
                      <a:pt x="2150582" y="21225"/>
                      <a:pt x="2150582" y="47406"/>
                    </a:cubicBezTo>
                    <a:lnTo>
                      <a:pt x="2150582" y="2092693"/>
                    </a:lnTo>
                    <a:cubicBezTo>
                      <a:pt x="2150582" y="2105266"/>
                      <a:pt x="2145587" y="2117324"/>
                      <a:pt x="2136697" y="2126215"/>
                    </a:cubicBezTo>
                    <a:cubicBezTo>
                      <a:pt x="2127807" y="2135105"/>
                      <a:pt x="2115749" y="2140100"/>
                      <a:pt x="2103176" y="2140100"/>
                    </a:cubicBezTo>
                    <a:lnTo>
                      <a:pt x="47406" y="2140100"/>
                    </a:lnTo>
                    <a:cubicBezTo>
                      <a:pt x="34833" y="2140100"/>
                      <a:pt x="22775" y="2135105"/>
                      <a:pt x="13885" y="2126215"/>
                    </a:cubicBezTo>
                    <a:cubicBezTo>
                      <a:pt x="4995" y="2117324"/>
                      <a:pt x="0" y="2105266"/>
                      <a:pt x="0" y="2092693"/>
                    </a:cubicBezTo>
                    <a:lnTo>
                      <a:pt x="0" y="47406"/>
                    </a:lnTo>
                    <a:cubicBezTo>
                      <a:pt x="0" y="34833"/>
                      <a:pt x="4995" y="22775"/>
                      <a:pt x="13885" y="13885"/>
                    </a:cubicBezTo>
                    <a:cubicBezTo>
                      <a:pt x="22775" y="4995"/>
                      <a:pt x="34833" y="0"/>
                      <a:pt x="47406" y="0"/>
                    </a:cubicBezTo>
                    <a:close/>
                  </a:path>
                </a:pathLst>
              </a:custGeom>
              <a:solidFill>
                <a:srgbClr val="659640"/>
              </a:solidFill>
            </p:spPr>
            <p:txBody>
              <a:bodyPr/>
              <a:lstStyle/>
              <a:p>
                <a:endParaRPr lang="ja-JP" altLang="en-US"/>
              </a:p>
            </p:txBody>
          </p:sp>
          <p:sp>
            <p:nvSpPr>
              <p:cNvPr id="9" name="TextBox 9"/>
              <p:cNvSpPr txBox="1"/>
              <p:nvPr/>
            </p:nvSpPr>
            <p:spPr>
              <a:xfrm>
                <a:off x="0" y="-38100"/>
                <a:ext cx="2150582" cy="2178200"/>
              </a:xfrm>
              <a:prstGeom prst="rect">
                <a:avLst/>
              </a:prstGeom>
            </p:spPr>
            <p:txBody>
              <a:bodyPr lIns="50800" tIns="50800" rIns="50800" bIns="50800" rtlCol="0" anchor="ctr"/>
              <a:lstStyle/>
              <a:p>
                <a:pPr algn="ctr">
                  <a:lnSpc>
                    <a:spcPts val="2940"/>
                  </a:lnSpc>
                </a:pPr>
                <a:endParaRPr/>
              </a:p>
            </p:txBody>
          </p:sp>
        </p:grpSp>
        <p:grpSp>
          <p:nvGrpSpPr>
            <p:cNvPr id="10" name="Group 10"/>
            <p:cNvGrpSpPr/>
            <p:nvPr/>
          </p:nvGrpSpPr>
          <p:grpSpPr>
            <a:xfrm>
              <a:off x="0" y="0"/>
              <a:ext cx="1401897" cy="10834254"/>
              <a:chOff x="0" y="0"/>
              <a:chExt cx="276918" cy="2140100"/>
            </a:xfrm>
          </p:grpSpPr>
          <p:sp>
            <p:nvSpPr>
              <p:cNvPr id="11" name="Freeform 11"/>
              <p:cNvSpPr/>
              <p:nvPr/>
            </p:nvSpPr>
            <p:spPr>
              <a:xfrm>
                <a:off x="0" y="0"/>
                <a:ext cx="276918" cy="2140100"/>
              </a:xfrm>
              <a:custGeom>
                <a:avLst/>
                <a:gdLst/>
                <a:ahLst/>
                <a:cxnLst/>
                <a:rect l="l" t="t" r="r" b="b"/>
                <a:pathLst>
                  <a:path w="276918" h="2140100">
                    <a:moveTo>
                      <a:pt x="0" y="0"/>
                    </a:moveTo>
                    <a:lnTo>
                      <a:pt x="276918" y="0"/>
                    </a:lnTo>
                    <a:lnTo>
                      <a:pt x="276918" y="2140100"/>
                    </a:lnTo>
                    <a:lnTo>
                      <a:pt x="0" y="2140100"/>
                    </a:lnTo>
                    <a:close/>
                  </a:path>
                </a:pathLst>
              </a:custGeom>
              <a:solidFill>
                <a:srgbClr val="659640"/>
              </a:solidFill>
            </p:spPr>
            <p:txBody>
              <a:bodyPr/>
              <a:lstStyle/>
              <a:p>
                <a:endParaRPr lang="ja-JP" altLang="en-US"/>
              </a:p>
            </p:txBody>
          </p:sp>
          <p:sp>
            <p:nvSpPr>
              <p:cNvPr id="12" name="TextBox 12"/>
              <p:cNvSpPr txBox="1"/>
              <p:nvPr/>
            </p:nvSpPr>
            <p:spPr>
              <a:xfrm>
                <a:off x="0" y="-38100"/>
                <a:ext cx="276918" cy="2178200"/>
              </a:xfrm>
              <a:prstGeom prst="rect">
                <a:avLst/>
              </a:prstGeom>
            </p:spPr>
            <p:txBody>
              <a:bodyPr lIns="50800" tIns="50800" rIns="50800" bIns="50800" rtlCol="0" anchor="ctr"/>
              <a:lstStyle/>
              <a:p>
                <a:pPr algn="ctr">
                  <a:lnSpc>
                    <a:spcPts val="2940"/>
                  </a:lnSpc>
                </a:pPr>
                <a:endParaRPr/>
              </a:p>
            </p:txBody>
          </p:sp>
        </p:grpSp>
      </p:grpSp>
      <p:sp>
        <p:nvSpPr>
          <p:cNvPr id="13" name="TextBox 13"/>
          <p:cNvSpPr txBox="1"/>
          <p:nvPr/>
        </p:nvSpPr>
        <p:spPr>
          <a:xfrm>
            <a:off x="495054" y="190294"/>
            <a:ext cx="2348144" cy="778509"/>
          </a:xfrm>
          <a:prstGeom prst="rect">
            <a:avLst/>
          </a:prstGeom>
        </p:spPr>
        <p:txBody>
          <a:bodyPr wrap="square" lIns="0" tIns="0" rIns="0" bIns="0" rtlCol="0" anchor="t">
            <a:spAutoFit/>
          </a:bodyPr>
          <a:lstStyle/>
          <a:p>
            <a:pPr algn="l">
              <a:lnSpc>
                <a:spcPts val="6440"/>
              </a:lnSpc>
              <a:spcBef>
                <a:spcPct val="0"/>
              </a:spcBef>
            </a:pPr>
            <a:r>
              <a:rPr lang="en-US" sz="4600" b="1" dirty="0" err="1">
                <a:solidFill>
                  <a:srgbClr val="659640"/>
                </a:solidFill>
                <a:latin typeface="Zen Maru Gothic Bold"/>
                <a:ea typeface="Zen Maru Gothic Bold"/>
                <a:cs typeface="Zen Maru Gothic Bold"/>
                <a:sym typeface="Zen Maru Gothic Bold"/>
              </a:rPr>
              <a:t>事業概要</a:t>
            </a:r>
            <a:endParaRPr lang="en-US" sz="4600" b="1" dirty="0">
              <a:solidFill>
                <a:srgbClr val="659640"/>
              </a:solidFill>
              <a:latin typeface="Zen Maru Gothic Bold"/>
              <a:ea typeface="Zen Maru Gothic Bold"/>
              <a:cs typeface="Zen Maru Gothic Bold"/>
              <a:sym typeface="Zen Maru Gothic Bold"/>
            </a:endParaRPr>
          </a:p>
        </p:txBody>
      </p:sp>
      <p:sp>
        <p:nvSpPr>
          <p:cNvPr id="14" name="TextBox 14"/>
          <p:cNvSpPr txBox="1"/>
          <p:nvPr/>
        </p:nvSpPr>
        <p:spPr>
          <a:xfrm rot="5400000">
            <a:off x="15516622" y="2355564"/>
            <a:ext cx="4155281" cy="669926"/>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59640"/>
                </a:solidFill>
                <a:latin typeface="Zen Maru Gothic Bold"/>
                <a:ea typeface="Zen Maru Gothic Bold"/>
                <a:cs typeface="Zen Maru Gothic Bold"/>
                <a:sym typeface="Zen Maru Gothic Bold"/>
              </a:rPr>
              <a:t>ABOUT</a:t>
            </a:r>
          </a:p>
        </p:txBody>
      </p:sp>
      <p:sp>
        <p:nvSpPr>
          <p:cNvPr id="15" name="TextBox 15"/>
          <p:cNvSpPr txBox="1"/>
          <p:nvPr/>
        </p:nvSpPr>
        <p:spPr>
          <a:xfrm>
            <a:off x="495054" y="2052775"/>
            <a:ext cx="1541360" cy="504826"/>
          </a:xfrm>
          <a:prstGeom prst="rect">
            <a:avLst/>
          </a:prstGeom>
        </p:spPr>
        <p:txBody>
          <a:bodyPr wrap="square" lIns="0" tIns="0" rIns="0" bIns="0" rtlCol="0" anchor="t">
            <a:spAutoFit/>
          </a:bodyPr>
          <a:lstStyle/>
          <a:p>
            <a:pPr algn="l">
              <a:lnSpc>
                <a:spcPts val="4199"/>
              </a:lnSpc>
              <a:spcBef>
                <a:spcPct val="0"/>
              </a:spcBef>
            </a:pPr>
            <a:r>
              <a:rPr lang="en-US" sz="2999" b="1" dirty="0" err="1">
                <a:solidFill>
                  <a:srgbClr val="FFFFFF"/>
                </a:solidFill>
                <a:latin typeface="Zen Maru Gothic Bold"/>
                <a:ea typeface="Zen Maru Gothic Bold"/>
                <a:cs typeface="Zen Maru Gothic Bold"/>
                <a:sym typeface="Zen Maru Gothic Bold"/>
              </a:rPr>
              <a:t>会社情報</a:t>
            </a:r>
            <a:endParaRPr lang="en-US" sz="2999" b="1" dirty="0">
              <a:solidFill>
                <a:srgbClr val="FFFFFF"/>
              </a:solidFill>
              <a:latin typeface="Zen Maru Gothic Bold"/>
              <a:ea typeface="Zen Maru Gothic Bold"/>
              <a:cs typeface="Zen Maru Gothic Bold"/>
              <a:sym typeface="Zen Maru Gothic Bold"/>
            </a:endParaRPr>
          </a:p>
        </p:txBody>
      </p:sp>
      <p:sp>
        <p:nvSpPr>
          <p:cNvPr id="16" name="TextBox 16"/>
          <p:cNvSpPr txBox="1"/>
          <p:nvPr/>
        </p:nvSpPr>
        <p:spPr>
          <a:xfrm>
            <a:off x="495054" y="2827068"/>
            <a:ext cx="1943346" cy="330540"/>
          </a:xfrm>
          <a:prstGeom prst="rect">
            <a:avLst/>
          </a:prstGeom>
        </p:spPr>
        <p:txBody>
          <a:bodyPr wrap="square" lIns="0" tIns="0" rIns="0" bIns="0" rtlCol="0" anchor="t">
            <a:spAutoFit/>
          </a:bodyPr>
          <a:lstStyle/>
          <a:p>
            <a:pPr algn="l">
              <a:lnSpc>
                <a:spcPts val="2800"/>
              </a:lnSpc>
              <a:spcBef>
                <a:spcPct val="0"/>
              </a:spcBef>
            </a:pPr>
            <a:r>
              <a:rPr lang="en-US" sz="2000" b="1" dirty="0" err="1">
                <a:solidFill>
                  <a:srgbClr val="FFFFFF"/>
                </a:solidFill>
                <a:latin typeface="Zen Maru Gothic Bold"/>
                <a:ea typeface="Zen Maru Gothic Bold"/>
                <a:cs typeface="Zen Maru Gothic Bold"/>
                <a:sym typeface="Zen Maru Gothic Bold"/>
              </a:rPr>
              <a:t>会社名</a:t>
            </a:r>
            <a:r>
              <a:rPr lang="en-US" sz="2000" b="1" dirty="0">
                <a:solidFill>
                  <a:srgbClr val="FFFFFF"/>
                </a:solidFill>
                <a:latin typeface="Zen Maru Gothic Bold"/>
                <a:ea typeface="Zen Maru Gothic Bold"/>
                <a:cs typeface="Zen Maru Gothic Bold"/>
                <a:sym typeface="Zen Maru Gothic Bold"/>
              </a:rPr>
              <a:t>　　　｜</a:t>
            </a:r>
          </a:p>
        </p:txBody>
      </p:sp>
      <p:sp>
        <p:nvSpPr>
          <p:cNvPr id="17" name="TextBox 17"/>
          <p:cNvSpPr txBox="1"/>
          <p:nvPr/>
        </p:nvSpPr>
        <p:spPr>
          <a:xfrm>
            <a:off x="495054" y="3455400"/>
            <a:ext cx="1943346" cy="339725"/>
          </a:xfrm>
          <a:prstGeom prst="rect">
            <a:avLst/>
          </a:prstGeom>
        </p:spPr>
        <p:txBody>
          <a:bodyPr wrap="square" lIns="0" tIns="0" rIns="0" bIns="0" rtlCol="0" anchor="t">
            <a:spAutoFit/>
          </a:bodyPr>
          <a:lstStyle/>
          <a:p>
            <a:pPr algn="l">
              <a:lnSpc>
                <a:spcPts val="2800"/>
              </a:lnSpc>
              <a:spcBef>
                <a:spcPct val="0"/>
              </a:spcBef>
            </a:pPr>
            <a:r>
              <a:rPr lang="en-US" sz="2000" b="1" dirty="0" err="1">
                <a:solidFill>
                  <a:srgbClr val="FFFFFF"/>
                </a:solidFill>
                <a:latin typeface="Zen Maru Gothic Bold"/>
                <a:ea typeface="Zen Maru Gothic Bold"/>
                <a:cs typeface="Zen Maru Gothic Bold"/>
                <a:sym typeface="Zen Maru Gothic Bold"/>
              </a:rPr>
              <a:t>代表者名</a:t>
            </a:r>
            <a:r>
              <a:rPr lang="en-US" sz="2000" b="1" dirty="0">
                <a:solidFill>
                  <a:srgbClr val="FFFFFF"/>
                </a:solidFill>
                <a:latin typeface="Zen Maru Gothic Bold"/>
                <a:ea typeface="Zen Maru Gothic Bold"/>
                <a:cs typeface="Zen Maru Gothic Bold"/>
                <a:sym typeface="Zen Maru Gothic Bold"/>
              </a:rPr>
              <a:t>　　｜</a:t>
            </a:r>
          </a:p>
        </p:txBody>
      </p:sp>
      <p:sp>
        <p:nvSpPr>
          <p:cNvPr id="18" name="TextBox 18"/>
          <p:cNvSpPr txBox="1"/>
          <p:nvPr/>
        </p:nvSpPr>
        <p:spPr>
          <a:xfrm>
            <a:off x="495054" y="4087543"/>
            <a:ext cx="1943346" cy="339725"/>
          </a:xfrm>
          <a:prstGeom prst="rect">
            <a:avLst/>
          </a:prstGeom>
        </p:spPr>
        <p:txBody>
          <a:bodyPr wrap="square" lIns="0" tIns="0" rIns="0" bIns="0" rtlCol="0" anchor="t">
            <a:spAutoFit/>
          </a:bodyPr>
          <a:lstStyle/>
          <a:p>
            <a:pPr algn="l">
              <a:lnSpc>
                <a:spcPts val="2800"/>
              </a:lnSpc>
              <a:spcBef>
                <a:spcPct val="0"/>
              </a:spcBef>
            </a:pPr>
            <a:r>
              <a:rPr lang="en-US" sz="2000" b="1" dirty="0" err="1">
                <a:solidFill>
                  <a:srgbClr val="FFFFFF"/>
                </a:solidFill>
                <a:latin typeface="Zen Maru Gothic Bold"/>
                <a:ea typeface="Zen Maru Gothic Bold"/>
                <a:cs typeface="Zen Maru Gothic Bold"/>
                <a:sym typeface="Zen Maru Gothic Bold"/>
              </a:rPr>
              <a:t>設立年月日</a:t>
            </a:r>
            <a:r>
              <a:rPr lang="en-US" sz="2000" b="1" dirty="0">
                <a:solidFill>
                  <a:srgbClr val="FFFFFF"/>
                </a:solidFill>
                <a:latin typeface="Zen Maru Gothic Bold"/>
                <a:ea typeface="Zen Maru Gothic Bold"/>
                <a:cs typeface="Zen Maru Gothic Bold"/>
                <a:sym typeface="Zen Maru Gothic Bold"/>
              </a:rPr>
              <a:t>　｜</a:t>
            </a:r>
          </a:p>
        </p:txBody>
      </p:sp>
      <p:sp>
        <p:nvSpPr>
          <p:cNvPr id="19" name="TextBox 19"/>
          <p:cNvSpPr txBox="1"/>
          <p:nvPr/>
        </p:nvSpPr>
        <p:spPr>
          <a:xfrm>
            <a:off x="2619805" y="2827068"/>
            <a:ext cx="5050633" cy="330540"/>
          </a:xfrm>
          <a:prstGeom prst="rect">
            <a:avLst/>
          </a:prstGeom>
        </p:spPr>
        <p:txBody>
          <a:bodyPr wrap="square" lIns="0" tIns="0" rIns="0" bIns="0" rtlCol="0" anchor="t">
            <a:spAutoFit/>
          </a:bodyPr>
          <a:lstStyle/>
          <a:p>
            <a:pPr algn="l">
              <a:lnSpc>
                <a:spcPts val="2800"/>
              </a:lnSpc>
              <a:spcBef>
                <a:spcPct val="0"/>
              </a:spcBef>
            </a:pPr>
            <a:r>
              <a:rPr lang="ja-JP" altLang="en-US" sz="2000" b="1">
                <a:solidFill>
                  <a:srgbClr val="FFFFFF"/>
                </a:solidFill>
                <a:latin typeface="Zen Maru Gothic Bold"/>
                <a:ea typeface="Zen Maru Gothic Bold"/>
                <a:cs typeface="Zen Maru Gothic Bold"/>
                <a:sym typeface="Zen Maru Gothic Bold"/>
              </a:rPr>
              <a:t>株式会社〇〇〇〇</a:t>
            </a:r>
            <a:endParaRPr lang="en-US" sz="2000" b="1" dirty="0">
              <a:solidFill>
                <a:srgbClr val="FFFFFF"/>
              </a:solidFill>
              <a:latin typeface="Zen Maru Gothic Bold"/>
              <a:ea typeface="Zen Maru Gothic Bold"/>
              <a:cs typeface="Zen Maru Gothic Bold"/>
              <a:sym typeface="Zen Maru Gothic Bold"/>
            </a:endParaRPr>
          </a:p>
        </p:txBody>
      </p:sp>
      <p:sp>
        <p:nvSpPr>
          <p:cNvPr id="20" name="TextBox 20"/>
          <p:cNvSpPr txBox="1"/>
          <p:nvPr/>
        </p:nvSpPr>
        <p:spPr>
          <a:xfrm>
            <a:off x="2619805" y="3457306"/>
            <a:ext cx="1478151" cy="330540"/>
          </a:xfrm>
          <a:prstGeom prst="rect">
            <a:avLst/>
          </a:prstGeom>
        </p:spPr>
        <p:txBody>
          <a:bodyPr wrap="square" lIns="0" tIns="0" rIns="0" bIns="0" rtlCol="0" anchor="t">
            <a:spAutoFit/>
          </a:bodyPr>
          <a:lstStyle/>
          <a:p>
            <a:pPr algn="l">
              <a:lnSpc>
                <a:spcPts val="2800"/>
              </a:lnSpc>
              <a:spcBef>
                <a:spcPct val="0"/>
              </a:spcBef>
            </a:pPr>
            <a:r>
              <a:rPr lang="ja-JP" altLang="en-US" sz="2000" b="1">
                <a:solidFill>
                  <a:srgbClr val="FFFFFF"/>
                </a:solidFill>
                <a:latin typeface="Zen Maru Gothic Bold"/>
                <a:ea typeface="Zen Maru Gothic Bold"/>
                <a:cs typeface="Zen Maru Gothic Bold"/>
                <a:sym typeface="Zen Maru Gothic Bold"/>
              </a:rPr>
              <a:t>沖縄　太郎</a:t>
            </a:r>
          </a:p>
        </p:txBody>
      </p:sp>
      <p:sp>
        <p:nvSpPr>
          <p:cNvPr id="21" name="TextBox 21"/>
          <p:cNvSpPr txBox="1"/>
          <p:nvPr/>
        </p:nvSpPr>
        <p:spPr>
          <a:xfrm>
            <a:off x="2619806" y="4087543"/>
            <a:ext cx="2883708" cy="330540"/>
          </a:xfrm>
          <a:prstGeom prst="rect">
            <a:avLst/>
          </a:prstGeom>
        </p:spPr>
        <p:txBody>
          <a:bodyPr wrap="square" lIns="0" tIns="0" rIns="0" bIns="0" rtlCol="0" anchor="t">
            <a:spAutoFit/>
          </a:bodyPr>
          <a:lstStyle/>
          <a:p>
            <a:pPr algn="l">
              <a:lnSpc>
                <a:spcPts val="2800"/>
              </a:lnSpc>
              <a:spcBef>
                <a:spcPct val="0"/>
              </a:spcBef>
            </a:pPr>
            <a:r>
              <a:rPr lang="ja-JP" altLang="en-US" sz="2000" b="1">
                <a:solidFill>
                  <a:srgbClr val="FFFFFF"/>
                </a:solidFill>
                <a:latin typeface="Zen Maru Gothic Bold"/>
                <a:ea typeface="Zen Maru Gothic Bold"/>
                <a:cs typeface="Zen Maru Gothic Bold"/>
                <a:sym typeface="Zen Maru Gothic Bold"/>
              </a:rPr>
              <a:t>〇〇〇〇年 〇 月 〇 日</a:t>
            </a:r>
          </a:p>
        </p:txBody>
      </p:sp>
      <p:sp>
        <p:nvSpPr>
          <p:cNvPr id="22" name="TextBox 22"/>
          <p:cNvSpPr txBox="1"/>
          <p:nvPr/>
        </p:nvSpPr>
        <p:spPr>
          <a:xfrm>
            <a:off x="495054" y="5070449"/>
            <a:ext cx="1541361" cy="504826"/>
          </a:xfrm>
          <a:prstGeom prst="rect">
            <a:avLst/>
          </a:prstGeom>
        </p:spPr>
        <p:txBody>
          <a:bodyPr lIns="0" tIns="0" rIns="0" bIns="0" rtlCol="0" anchor="t">
            <a:spAutoFit/>
          </a:bodyPr>
          <a:lstStyle/>
          <a:p>
            <a:pPr marL="0" lvl="0" indent="0" algn="l">
              <a:lnSpc>
                <a:spcPts val="4199"/>
              </a:lnSpc>
              <a:spcBef>
                <a:spcPct val="0"/>
              </a:spcBef>
            </a:pPr>
            <a:r>
              <a:rPr lang="en-US" sz="2999" b="1" u="none" strike="noStrike" dirty="0" err="1">
                <a:solidFill>
                  <a:srgbClr val="FFFFFF"/>
                </a:solidFill>
                <a:latin typeface="Zen Maru Gothic Bold"/>
                <a:ea typeface="Zen Maru Gothic Bold"/>
                <a:cs typeface="Zen Maru Gothic Bold"/>
                <a:sym typeface="Zen Maru Gothic Bold"/>
              </a:rPr>
              <a:t>事業内容</a:t>
            </a:r>
            <a:endParaRPr lang="en-US" sz="2999" b="1" u="none" strike="noStrike" dirty="0">
              <a:solidFill>
                <a:srgbClr val="FFFFFF"/>
              </a:solidFill>
              <a:latin typeface="Zen Maru Gothic Bold"/>
              <a:ea typeface="Zen Maru Gothic Bold"/>
              <a:cs typeface="Zen Maru Gothic Bold"/>
              <a:sym typeface="Zen Maru Gothic Bold"/>
            </a:endParaRPr>
          </a:p>
        </p:txBody>
      </p:sp>
      <p:sp>
        <p:nvSpPr>
          <p:cNvPr id="23" name="TextBox 23"/>
          <p:cNvSpPr txBox="1"/>
          <p:nvPr/>
        </p:nvSpPr>
        <p:spPr>
          <a:xfrm>
            <a:off x="495054" y="5803874"/>
            <a:ext cx="7175384" cy="1189749"/>
          </a:xfrm>
          <a:prstGeom prst="rect">
            <a:avLst/>
          </a:prstGeom>
        </p:spPr>
        <p:txBody>
          <a:bodyPr lIns="0" tIns="0" rIns="0" bIns="0" rtlCol="0" anchor="t">
            <a:spAutoFit/>
          </a:bodyPr>
          <a:lstStyle/>
          <a:p>
            <a:pPr algn="l">
              <a:lnSpc>
                <a:spcPts val="3200"/>
              </a:lnSpc>
            </a:pPr>
            <a:r>
              <a:rPr lang="ja-JP" altLang="en-US" sz="2000">
                <a:solidFill>
                  <a:srgbClr val="FFFFFF"/>
                </a:solidFill>
                <a:latin typeface="Zen Maru Gothic Bold"/>
                <a:ea typeface="Zen Maru Gothic Bold"/>
                <a:cs typeface="Zen Maru Gothic Bold"/>
                <a:sym typeface="Zen Maru Gothic Bold"/>
              </a:rPr>
              <a:t>事業およびサービスの内容やコンセプト、ターゲットなどを記載します。この事業が「誰に」「何を」「どのように」提供するのかを過不足なく説明します。</a:t>
            </a:r>
          </a:p>
        </p:txBody>
      </p:sp>
      <p:sp>
        <p:nvSpPr>
          <p:cNvPr id="24" name="TextBox 24"/>
          <p:cNvSpPr txBox="1"/>
          <p:nvPr/>
        </p:nvSpPr>
        <p:spPr>
          <a:xfrm>
            <a:off x="8851292" y="1644193"/>
            <a:ext cx="4940908" cy="504825"/>
          </a:xfrm>
          <a:prstGeom prst="rect">
            <a:avLst/>
          </a:prstGeom>
        </p:spPr>
        <p:txBody>
          <a:bodyPr wrap="square" lIns="0" tIns="0" rIns="0" bIns="0" rtlCol="0" anchor="t">
            <a:spAutoFit/>
          </a:bodyPr>
          <a:lstStyle/>
          <a:p>
            <a:pPr algn="l">
              <a:lnSpc>
                <a:spcPts val="4199"/>
              </a:lnSpc>
              <a:spcBef>
                <a:spcPct val="0"/>
              </a:spcBef>
            </a:pPr>
            <a:r>
              <a:rPr lang="en-US" sz="2999" b="1" dirty="0" err="1">
                <a:solidFill>
                  <a:srgbClr val="659640"/>
                </a:solidFill>
                <a:latin typeface="Zen Maru Gothic Bold"/>
                <a:ea typeface="Zen Maru Gothic Bold"/>
                <a:cs typeface="Zen Maru Gothic Bold"/>
                <a:sym typeface="Zen Maru Gothic Bold"/>
              </a:rPr>
              <a:t>会社のビジョン</a:t>
            </a:r>
            <a:r>
              <a:rPr lang="en-US" sz="2999" b="1" dirty="0">
                <a:solidFill>
                  <a:srgbClr val="659640"/>
                </a:solidFill>
                <a:latin typeface="Zen Maru Gothic Bold"/>
                <a:ea typeface="Zen Maru Gothic Bold"/>
                <a:cs typeface="Zen Maru Gothic Bold"/>
                <a:sym typeface="Zen Maru Gothic Bold"/>
              </a:rPr>
              <a:t>/</a:t>
            </a:r>
            <a:r>
              <a:rPr lang="en-US" sz="2999" b="1" dirty="0" err="1">
                <a:solidFill>
                  <a:srgbClr val="659640"/>
                </a:solidFill>
                <a:latin typeface="Zen Maru Gothic Bold"/>
                <a:ea typeface="Zen Maru Gothic Bold"/>
                <a:cs typeface="Zen Maru Gothic Bold"/>
                <a:sym typeface="Zen Maru Gothic Bold"/>
              </a:rPr>
              <a:t>ミッション</a:t>
            </a:r>
            <a:endParaRPr lang="en-US" sz="2999" b="1" dirty="0">
              <a:solidFill>
                <a:srgbClr val="659640"/>
              </a:solidFill>
              <a:latin typeface="Zen Maru Gothic Bold"/>
              <a:ea typeface="Zen Maru Gothic Bold"/>
              <a:cs typeface="Zen Maru Gothic Bold"/>
              <a:sym typeface="Zen Maru Gothic Bold"/>
            </a:endParaRPr>
          </a:p>
        </p:txBody>
      </p:sp>
      <p:sp>
        <p:nvSpPr>
          <p:cNvPr id="25" name="TextBox 25"/>
          <p:cNvSpPr txBox="1"/>
          <p:nvPr/>
        </p:nvSpPr>
        <p:spPr>
          <a:xfrm>
            <a:off x="8851292" y="2425431"/>
            <a:ext cx="7987473" cy="1189749"/>
          </a:xfrm>
          <a:prstGeom prst="rect">
            <a:avLst/>
          </a:prstGeom>
        </p:spPr>
        <p:txBody>
          <a:bodyPr lIns="0" tIns="0" rIns="0" bIns="0" rtlCol="0" anchor="t">
            <a:spAutoFit/>
          </a:bodyPr>
          <a:lstStyle/>
          <a:p>
            <a:pPr algn="l">
              <a:lnSpc>
                <a:spcPts val="3200"/>
              </a:lnSpc>
            </a:pPr>
            <a:r>
              <a:rPr lang="ja-JP" altLang="en-US" sz="2000">
                <a:solidFill>
                  <a:srgbClr val="0D0D0D"/>
                </a:solidFill>
                <a:latin typeface="Zen Maru Gothic"/>
                <a:ea typeface="Zen Maru Gothic"/>
                <a:cs typeface="Zen Maru Gothic"/>
                <a:sym typeface="Zen Maru Gothic"/>
              </a:rPr>
              <a:t>ビジョンは「目指す未来」、ミッションは「果たすべき使命」を示します。事業の存在意義や社会への貢献を明確にし、ステークホルダーが共感できるよう、簡潔かつ具体的に表現することが重要です。</a:t>
            </a:r>
          </a:p>
        </p:txBody>
      </p:sp>
      <p:sp>
        <p:nvSpPr>
          <p:cNvPr id="26" name="TextBox 26"/>
          <p:cNvSpPr txBox="1"/>
          <p:nvPr/>
        </p:nvSpPr>
        <p:spPr>
          <a:xfrm>
            <a:off x="8851292" y="7572349"/>
            <a:ext cx="3188308" cy="504826"/>
          </a:xfrm>
          <a:prstGeom prst="rect">
            <a:avLst/>
          </a:prstGeom>
        </p:spPr>
        <p:txBody>
          <a:bodyPr wrap="square" lIns="0" tIns="0" rIns="0" bIns="0" rtlCol="0" anchor="t">
            <a:spAutoFit/>
          </a:bodyPr>
          <a:lstStyle/>
          <a:p>
            <a:pPr algn="l">
              <a:lnSpc>
                <a:spcPts val="4199"/>
              </a:lnSpc>
              <a:spcBef>
                <a:spcPct val="0"/>
              </a:spcBef>
            </a:pPr>
            <a:r>
              <a:rPr lang="en-US" sz="2999" b="1" dirty="0" err="1">
                <a:solidFill>
                  <a:srgbClr val="659640"/>
                </a:solidFill>
                <a:latin typeface="Zen Maru Gothic Bold"/>
                <a:ea typeface="Zen Maru Gothic Bold"/>
                <a:cs typeface="Zen Maru Gothic Bold"/>
                <a:sym typeface="Zen Maru Gothic Bold"/>
              </a:rPr>
              <a:t>展開する国・地域</a:t>
            </a:r>
            <a:endParaRPr lang="en-US" sz="2999" b="1" dirty="0">
              <a:solidFill>
                <a:srgbClr val="659640"/>
              </a:solidFill>
              <a:latin typeface="Zen Maru Gothic Bold"/>
              <a:ea typeface="Zen Maru Gothic Bold"/>
              <a:cs typeface="Zen Maru Gothic Bold"/>
              <a:sym typeface="Zen Maru Gothic Bold"/>
            </a:endParaRPr>
          </a:p>
        </p:txBody>
      </p:sp>
      <p:sp>
        <p:nvSpPr>
          <p:cNvPr id="27" name="TextBox 27"/>
          <p:cNvSpPr txBox="1"/>
          <p:nvPr/>
        </p:nvSpPr>
        <p:spPr>
          <a:xfrm>
            <a:off x="8851292" y="8224360"/>
            <a:ext cx="7987473" cy="369012"/>
          </a:xfrm>
          <a:prstGeom prst="rect">
            <a:avLst/>
          </a:prstGeom>
        </p:spPr>
        <p:txBody>
          <a:bodyPr lIns="0" tIns="0" rIns="0" bIns="0" rtlCol="0" anchor="t">
            <a:spAutoFit/>
          </a:bodyPr>
          <a:lstStyle/>
          <a:p>
            <a:pPr algn="l">
              <a:lnSpc>
                <a:spcPts val="3200"/>
              </a:lnSpc>
            </a:pPr>
            <a:r>
              <a:rPr lang="ja-JP" altLang="en-US" sz="2000">
                <a:solidFill>
                  <a:srgbClr val="0D0D0D"/>
                </a:solidFill>
                <a:latin typeface="Zen Maru Gothic"/>
                <a:ea typeface="Zen Maru Gothic"/>
                <a:cs typeface="Zen Maru Gothic"/>
                <a:sym typeface="Zen Maru Gothic"/>
              </a:rPr>
              <a:t>事業を展開していきたい国名や地域名を具体的に記載します。</a:t>
            </a:r>
          </a:p>
        </p:txBody>
      </p:sp>
      <p:grpSp>
        <p:nvGrpSpPr>
          <p:cNvPr id="28" name="Group 28"/>
          <p:cNvGrpSpPr/>
          <p:nvPr/>
        </p:nvGrpSpPr>
        <p:grpSpPr>
          <a:xfrm>
            <a:off x="11892" y="770604"/>
            <a:ext cx="7583920" cy="747666"/>
            <a:chOff x="0" y="0"/>
            <a:chExt cx="10111893" cy="996889"/>
          </a:xfrm>
        </p:grpSpPr>
        <p:sp>
          <p:nvSpPr>
            <p:cNvPr id="29" name="Freeform 29"/>
            <p:cNvSpPr/>
            <p:nvPr/>
          </p:nvSpPr>
          <p:spPr>
            <a:xfrm>
              <a:off x="5448087" y="0"/>
              <a:ext cx="4663806" cy="996889"/>
            </a:xfrm>
            <a:custGeom>
              <a:avLst/>
              <a:gdLst/>
              <a:ahLst/>
              <a:cxnLst/>
              <a:rect l="l" t="t" r="r" b="b"/>
              <a:pathLst>
                <a:path w="4663806" h="996889">
                  <a:moveTo>
                    <a:pt x="0" y="0"/>
                  </a:moveTo>
                  <a:lnTo>
                    <a:pt x="4663806" y="0"/>
                  </a:lnTo>
                  <a:lnTo>
                    <a:pt x="4663806" y="996889"/>
                  </a:lnTo>
                  <a:lnTo>
                    <a:pt x="0" y="9968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30" name="Freeform 30"/>
            <p:cNvSpPr/>
            <p:nvPr/>
          </p:nvSpPr>
          <p:spPr>
            <a:xfrm flipH="1">
              <a:off x="2422985" y="0"/>
              <a:ext cx="3130860" cy="996889"/>
            </a:xfrm>
            <a:custGeom>
              <a:avLst/>
              <a:gdLst/>
              <a:ahLst/>
              <a:cxnLst/>
              <a:rect l="l" t="t" r="r" b="b"/>
              <a:pathLst>
                <a:path w="3130860" h="996889">
                  <a:moveTo>
                    <a:pt x="3130860" y="0"/>
                  </a:moveTo>
                  <a:lnTo>
                    <a:pt x="0" y="0"/>
                  </a:lnTo>
                  <a:lnTo>
                    <a:pt x="0" y="996889"/>
                  </a:lnTo>
                  <a:lnTo>
                    <a:pt x="3130860" y="996889"/>
                  </a:lnTo>
                  <a:lnTo>
                    <a:pt x="3130860" y="0"/>
                  </a:lnTo>
                  <a:close/>
                </a:path>
              </a:pathLst>
            </a:custGeom>
            <a:blipFill>
              <a:blip r:embed="rId3">
                <a:extLst>
                  <a:ext uri="{96DAC541-7B7A-43D3-8B79-37D633B846F1}">
                    <asvg:svgBlip xmlns:asvg="http://schemas.microsoft.com/office/drawing/2016/SVG/main" r:embed="rId4"/>
                  </a:ext>
                </a:extLst>
              </a:blip>
              <a:stretch>
                <a:fillRect r="-48962"/>
              </a:stretch>
            </a:blipFill>
          </p:spPr>
          <p:txBody>
            <a:bodyPr/>
            <a:lstStyle/>
            <a:p>
              <a:endParaRPr lang="ja-JP" altLang="en-US"/>
            </a:p>
          </p:txBody>
        </p:sp>
        <p:sp>
          <p:nvSpPr>
            <p:cNvPr id="31" name="Freeform 31"/>
            <p:cNvSpPr/>
            <p:nvPr/>
          </p:nvSpPr>
          <p:spPr>
            <a:xfrm>
              <a:off x="0" y="0"/>
              <a:ext cx="2675819" cy="996889"/>
            </a:xfrm>
            <a:custGeom>
              <a:avLst/>
              <a:gdLst/>
              <a:ahLst/>
              <a:cxnLst/>
              <a:rect l="l" t="t" r="r" b="b"/>
              <a:pathLst>
                <a:path w="2675819" h="996889">
                  <a:moveTo>
                    <a:pt x="0" y="0"/>
                  </a:moveTo>
                  <a:lnTo>
                    <a:pt x="2675819" y="0"/>
                  </a:lnTo>
                  <a:lnTo>
                    <a:pt x="2675819" y="996889"/>
                  </a:lnTo>
                  <a:lnTo>
                    <a:pt x="0" y="996889"/>
                  </a:lnTo>
                  <a:lnTo>
                    <a:pt x="0" y="0"/>
                  </a:lnTo>
                  <a:close/>
                </a:path>
              </a:pathLst>
            </a:custGeom>
            <a:blipFill>
              <a:blip r:embed="rId3">
                <a:extLst>
                  <a:ext uri="{96DAC541-7B7A-43D3-8B79-37D633B846F1}">
                    <asvg:svgBlip xmlns:asvg="http://schemas.microsoft.com/office/drawing/2016/SVG/main" r:embed="rId4"/>
                  </a:ext>
                </a:extLst>
              </a:blip>
              <a:stretch>
                <a:fillRect l="-17005" r="-57288"/>
              </a:stretch>
            </a:blipFill>
          </p:spPr>
          <p:txBody>
            <a:bodyPr/>
            <a:lstStyle/>
            <a:p>
              <a:endParaRPr lang="ja-JP" altLang="en-US"/>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flipV="1">
            <a:off x="17541876" y="2333763"/>
            <a:ext cx="0" cy="7953237"/>
          </a:xfrm>
          <a:prstGeom prst="line">
            <a:avLst/>
          </a:prstGeom>
          <a:ln w="38100" cap="flat">
            <a:solidFill>
              <a:srgbClr val="659640"/>
            </a:solidFill>
            <a:prstDash val="solid"/>
            <a:headEnd type="none" w="sm" len="sm"/>
            <a:tailEnd type="none" w="sm" len="sm"/>
          </a:ln>
        </p:spPr>
        <p:txBody>
          <a:bodyPr/>
          <a:lstStyle/>
          <a:p>
            <a:endParaRPr lang="ja-JP" altLang="en-US"/>
          </a:p>
        </p:txBody>
      </p:sp>
      <p:sp>
        <p:nvSpPr>
          <p:cNvPr id="6" name="TextBox 6"/>
          <p:cNvSpPr txBox="1"/>
          <p:nvPr/>
        </p:nvSpPr>
        <p:spPr>
          <a:xfrm>
            <a:off x="495054" y="190294"/>
            <a:ext cx="3047256" cy="778509"/>
          </a:xfrm>
          <a:prstGeom prst="rect">
            <a:avLst/>
          </a:prstGeom>
        </p:spPr>
        <p:txBody>
          <a:bodyPr wrap="square" lIns="0" tIns="0" rIns="0" bIns="0" rtlCol="0" anchor="t">
            <a:spAutoFit/>
          </a:bodyPr>
          <a:lstStyle/>
          <a:p>
            <a:pPr algn="l">
              <a:lnSpc>
                <a:spcPts val="6440"/>
              </a:lnSpc>
              <a:spcBef>
                <a:spcPct val="0"/>
              </a:spcBef>
            </a:pPr>
            <a:r>
              <a:rPr lang="en-US" sz="4600" b="1" dirty="0" err="1">
                <a:solidFill>
                  <a:srgbClr val="659640"/>
                </a:solidFill>
                <a:latin typeface="Zen Maru Gothic Bold"/>
                <a:ea typeface="Zen Maru Gothic Bold"/>
                <a:cs typeface="Zen Maru Gothic Bold"/>
                <a:sym typeface="Zen Maru Gothic Bold"/>
              </a:rPr>
              <a:t>目的・目標</a:t>
            </a:r>
            <a:endParaRPr lang="en-US" sz="4600" b="1" dirty="0">
              <a:solidFill>
                <a:srgbClr val="659640"/>
              </a:solidFill>
              <a:latin typeface="Zen Maru Gothic Bold"/>
              <a:ea typeface="Zen Maru Gothic Bold"/>
              <a:cs typeface="Zen Maru Gothic Bold"/>
              <a:sym typeface="Zen Maru Gothic Bold"/>
            </a:endParaRPr>
          </a:p>
        </p:txBody>
      </p:sp>
      <p:grpSp>
        <p:nvGrpSpPr>
          <p:cNvPr id="7" name="Group 7"/>
          <p:cNvGrpSpPr/>
          <p:nvPr/>
        </p:nvGrpSpPr>
        <p:grpSpPr>
          <a:xfrm>
            <a:off x="11892" y="770604"/>
            <a:ext cx="7583920" cy="747666"/>
            <a:chOff x="0" y="0"/>
            <a:chExt cx="10111893" cy="996889"/>
          </a:xfrm>
        </p:grpSpPr>
        <p:sp>
          <p:nvSpPr>
            <p:cNvPr id="8" name="Freeform 8"/>
            <p:cNvSpPr/>
            <p:nvPr/>
          </p:nvSpPr>
          <p:spPr>
            <a:xfrm>
              <a:off x="5448087" y="0"/>
              <a:ext cx="4663806" cy="996889"/>
            </a:xfrm>
            <a:custGeom>
              <a:avLst/>
              <a:gdLst/>
              <a:ahLst/>
              <a:cxnLst/>
              <a:rect l="l" t="t" r="r" b="b"/>
              <a:pathLst>
                <a:path w="4663806" h="996889">
                  <a:moveTo>
                    <a:pt x="0" y="0"/>
                  </a:moveTo>
                  <a:lnTo>
                    <a:pt x="4663806" y="0"/>
                  </a:lnTo>
                  <a:lnTo>
                    <a:pt x="4663806" y="996889"/>
                  </a:lnTo>
                  <a:lnTo>
                    <a:pt x="0" y="9968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9" name="Freeform 9"/>
            <p:cNvSpPr/>
            <p:nvPr/>
          </p:nvSpPr>
          <p:spPr>
            <a:xfrm flipH="1">
              <a:off x="2422985" y="0"/>
              <a:ext cx="3130860" cy="996889"/>
            </a:xfrm>
            <a:custGeom>
              <a:avLst/>
              <a:gdLst/>
              <a:ahLst/>
              <a:cxnLst/>
              <a:rect l="l" t="t" r="r" b="b"/>
              <a:pathLst>
                <a:path w="3130860" h="996889">
                  <a:moveTo>
                    <a:pt x="3130860" y="0"/>
                  </a:moveTo>
                  <a:lnTo>
                    <a:pt x="0" y="0"/>
                  </a:lnTo>
                  <a:lnTo>
                    <a:pt x="0" y="996889"/>
                  </a:lnTo>
                  <a:lnTo>
                    <a:pt x="3130860" y="996889"/>
                  </a:lnTo>
                  <a:lnTo>
                    <a:pt x="3130860" y="0"/>
                  </a:lnTo>
                  <a:close/>
                </a:path>
              </a:pathLst>
            </a:custGeom>
            <a:blipFill>
              <a:blip r:embed="rId2">
                <a:extLst>
                  <a:ext uri="{96DAC541-7B7A-43D3-8B79-37D633B846F1}">
                    <asvg:svgBlip xmlns:asvg="http://schemas.microsoft.com/office/drawing/2016/SVG/main" r:embed="rId3"/>
                  </a:ext>
                </a:extLst>
              </a:blip>
              <a:stretch>
                <a:fillRect r="-48962"/>
              </a:stretch>
            </a:blipFill>
          </p:spPr>
          <p:txBody>
            <a:bodyPr/>
            <a:lstStyle/>
            <a:p>
              <a:endParaRPr lang="ja-JP" altLang="en-US"/>
            </a:p>
          </p:txBody>
        </p:sp>
        <p:sp>
          <p:nvSpPr>
            <p:cNvPr id="10" name="Freeform 10"/>
            <p:cNvSpPr/>
            <p:nvPr/>
          </p:nvSpPr>
          <p:spPr>
            <a:xfrm>
              <a:off x="0" y="0"/>
              <a:ext cx="2675819" cy="996889"/>
            </a:xfrm>
            <a:custGeom>
              <a:avLst/>
              <a:gdLst/>
              <a:ahLst/>
              <a:cxnLst/>
              <a:rect l="l" t="t" r="r" b="b"/>
              <a:pathLst>
                <a:path w="2675819" h="996889">
                  <a:moveTo>
                    <a:pt x="0" y="0"/>
                  </a:moveTo>
                  <a:lnTo>
                    <a:pt x="2675819" y="0"/>
                  </a:lnTo>
                  <a:lnTo>
                    <a:pt x="2675819" y="996889"/>
                  </a:lnTo>
                  <a:lnTo>
                    <a:pt x="0" y="996889"/>
                  </a:lnTo>
                  <a:lnTo>
                    <a:pt x="0" y="0"/>
                  </a:lnTo>
                  <a:close/>
                </a:path>
              </a:pathLst>
            </a:custGeom>
            <a:blipFill>
              <a:blip r:embed="rId2">
                <a:extLst>
                  <a:ext uri="{96DAC541-7B7A-43D3-8B79-37D633B846F1}">
                    <asvg:svgBlip xmlns:asvg="http://schemas.microsoft.com/office/drawing/2016/SVG/main" r:embed="rId3"/>
                  </a:ext>
                </a:extLst>
              </a:blip>
              <a:stretch>
                <a:fillRect l="-17005" r="-57288"/>
              </a:stretch>
            </a:blipFill>
          </p:spPr>
          <p:txBody>
            <a:bodyPr/>
            <a:lstStyle/>
            <a:p>
              <a:endParaRPr lang="ja-JP" altLang="en-US"/>
            </a:p>
          </p:txBody>
        </p:sp>
      </p:grpSp>
      <p:sp>
        <p:nvSpPr>
          <p:cNvPr id="11" name="TextBox 11"/>
          <p:cNvSpPr txBox="1"/>
          <p:nvPr/>
        </p:nvSpPr>
        <p:spPr>
          <a:xfrm rot="5400000">
            <a:off x="15516622" y="2355564"/>
            <a:ext cx="4155281" cy="669926"/>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59640"/>
                </a:solidFill>
                <a:latin typeface="Zen Maru Gothic Bold"/>
                <a:ea typeface="Zen Maru Gothic Bold"/>
                <a:cs typeface="Zen Maru Gothic Bold"/>
                <a:sym typeface="Zen Maru Gothic Bold"/>
              </a:rPr>
              <a:t>GOAL</a:t>
            </a:r>
          </a:p>
        </p:txBody>
      </p:sp>
      <p:sp>
        <p:nvSpPr>
          <p:cNvPr id="12" name="TextBox 12"/>
          <p:cNvSpPr txBox="1"/>
          <p:nvPr/>
        </p:nvSpPr>
        <p:spPr>
          <a:xfrm>
            <a:off x="495054" y="1875712"/>
            <a:ext cx="2781546" cy="504826"/>
          </a:xfrm>
          <a:prstGeom prst="rect">
            <a:avLst/>
          </a:prstGeom>
        </p:spPr>
        <p:txBody>
          <a:bodyPr wrap="square" lIns="0" tIns="0" rIns="0" bIns="0" rtlCol="0" anchor="t">
            <a:spAutoFit/>
          </a:bodyPr>
          <a:lstStyle/>
          <a:p>
            <a:pPr marL="0" lvl="0" indent="0" algn="l">
              <a:lnSpc>
                <a:spcPts val="4199"/>
              </a:lnSpc>
              <a:spcBef>
                <a:spcPct val="0"/>
              </a:spcBef>
            </a:pPr>
            <a:r>
              <a:rPr lang="en-US" sz="2999" b="1" u="none" strike="noStrike" dirty="0" err="1">
                <a:solidFill>
                  <a:srgbClr val="659640"/>
                </a:solidFill>
                <a:latin typeface="Zen Maru Gothic Bold"/>
                <a:ea typeface="Zen Maru Gothic Bold"/>
                <a:cs typeface="Zen Maru Gothic Bold"/>
                <a:sym typeface="Zen Maru Gothic Bold"/>
              </a:rPr>
              <a:t>海外展開の目的</a:t>
            </a:r>
            <a:endParaRPr lang="en-US" sz="2999" b="1" u="none" strike="noStrike" dirty="0">
              <a:solidFill>
                <a:srgbClr val="659640"/>
              </a:solidFill>
              <a:latin typeface="Zen Maru Gothic Bold"/>
              <a:ea typeface="Zen Maru Gothic Bold"/>
              <a:cs typeface="Zen Maru Gothic Bold"/>
              <a:sym typeface="Zen Maru Gothic Bold"/>
            </a:endParaRPr>
          </a:p>
        </p:txBody>
      </p:sp>
      <p:sp>
        <p:nvSpPr>
          <p:cNvPr id="13" name="TextBox 13"/>
          <p:cNvSpPr txBox="1"/>
          <p:nvPr/>
        </p:nvSpPr>
        <p:spPr>
          <a:xfrm>
            <a:off x="495054" y="2619620"/>
            <a:ext cx="16435740" cy="369012"/>
          </a:xfrm>
          <a:prstGeom prst="rect">
            <a:avLst/>
          </a:prstGeom>
        </p:spPr>
        <p:txBody>
          <a:bodyPr lIns="0" tIns="0" rIns="0" bIns="0" rtlCol="0" anchor="t">
            <a:spAutoFit/>
          </a:bodyPr>
          <a:lstStyle/>
          <a:p>
            <a:pPr marL="0" lvl="0" indent="0" algn="l">
              <a:lnSpc>
                <a:spcPts val="3200"/>
              </a:lnSpc>
              <a:spcBef>
                <a:spcPct val="0"/>
              </a:spcBef>
            </a:pPr>
            <a:r>
              <a:rPr lang="ja-JP" altLang="en-US" sz="2000" u="none" strike="noStrike">
                <a:solidFill>
                  <a:srgbClr val="0D0D0D"/>
                </a:solidFill>
                <a:latin typeface="Zen Maru Gothic"/>
                <a:ea typeface="Zen Maru Gothic"/>
                <a:cs typeface="Zen Maru Gothic"/>
                <a:sym typeface="Zen Maru Gothic"/>
              </a:rPr>
              <a:t>海外市場への進出を通じて新たな収益源を確保し、事業規模の拡大やブランド価値の向上を目指す目的を明確に示します。</a:t>
            </a:r>
          </a:p>
        </p:txBody>
      </p:sp>
      <p:sp>
        <p:nvSpPr>
          <p:cNvPr id="14" name="TextBox 14"/>
          <p:cNvSpPr txBox="1"/>
          <p:nvPr/>
        </p:nvSpPr>
        <p:spPr>
          <a:xfrm>
            <a:off x="495054" y="8286578"/>
            <a:ext cx="3238746" cy="504826"/>
          </a:xfrm>
          <a:prstGeom prst="rect">
            <a:avLst/>
          </a:prstGeom>
        </p:spPr>
        <p:txBody>
          <a:bodyPr wrap="square" lIns="0" tIns="0" rIns="0" bIns="0" rtlCol="0" anchor="t">
            <a:spAutoFit/>
          </a:bodyPr>
          <a:lstStyle/>
          <a:p>
            <a:pPr algn="l">
              <a:lnSpc>
                <a:spcPts val="4199"/>
              </a:lnSpc>
              <a:spcBef>
                <a:spcPct val="0"/>
              </a:spcBef>
            </a:pPr>
            <a:r>
              <a:rPr lang="en-US" sz="2999" b="1" dirty="0" err="1">
                <a:solidFill>
                  <a:srgbClr val="659640"/>
                </a:solidFill>
                <a:latin typeface="Zen Maru Gothic Bold"/>
                <a:ea typeface="Zen Maru Gothic Bold"/>
                <a:cs typeface="Zen Maru Gothic Bold"/>
                <a:sym typeface="Zen Maru Gothic Bold"/>
              </a:rPr>
              <a:t>具体的な数値目標</a:t>
            </a:r>
            <a:endParaRPr lang="en-US" sz="2999" b="1" dirty="0">
              <a:solidFill>
                <a:srgbClr val="659640"/>
              </a:solidFill>
              <a:latin typeface="Zen Maru Gothic Bold"/>
              <a:ea typeface="Zen Maru Gothic Bold"/>
              <a:cs typeface="Zen Maru Gothic Bold"/>
              <a:sym typeface="Zen Maru Gothic Bold"/>
            </a:endParaRPr>
          </a:p>
        </p:txBody>
      </p:sp>
      <p:sp>
        <p:nvSpPr>
          <p:cNvPr id="15" name="TextBox 15"/>
          <p:cNvSpPr txBox="1"/>
          <p:nvPr/>
        </p:nvSpPr>
        <p:spPr>
          <a:xfrm>
            <a:off x="495054" y="8937625"/>
            <a:ext cx="16674165" cy="369012"/>
          </a:xfrm>
          <a:prstGeom prst="rect">
            <a:avLst/>
          </a:prstGeom>
        </p:spPr>
        <p:txBody>
          <a:bodyPr lIns="0" tIns="0" rIns="0" bIns="0" rtlCol="0" anchor="t">
            <a:spAutoFit/>
          </a:bodyPr>
          <a:lstStyle/>
          <a:p>
            <a:pPr algn="l">
              <a:lnSpc>
                <a:spcPts val="3200"/>
              </a:lnSpc>
            </a:pPr>
            <a:r>
              <a:rPr lang="ja-JP" altLang="en-US" sz="2000">
                <a:solidFill>
                  <a:srgbClr val="0D0D0D"/>
                </a:solidFill>
                <a:latin typeface="Zen Maru Gothic"/>
                <a:ea typeface="Zen Maru Gothic"/>
                <a:cs typeface="Zen Maru Gothic"/>
                <a:sym typeface="Zen Maru Gothic"/>
              </a:rPr>
              <a:t>売上高、顧客数、拠点数、海外シェア率などの数値を明示し、目標達成の指標とします。具体的な数値は測定可能であることが望ましいです。</a:t>
            </a:r>
          </a:p>
        </p:txBody>
      </p:sp>
      <p:grpSp>
        <p:nvGrpSpPr>
          <p:cNvPr id="16" name="Group 16"/>
          <p:cNvGrpSpPr/>
          <p:nvPr/>
        </p:nvGrpSpPr>
        <p:grpSpPr>
          <a:xfrm>
            <a:off x="495054" y="5833510"/>
            <a:ext cx="8056787" cy="1955774"/>
            <a:chOff x="0" y="0"/>
            <a:chExt cx="2121952" cy="515101"/>
          </a:xfrm>
        </p:grpSpPr>
        <p:sp>
          <p:nvSpPr>
            <p:cNvPr id="17" name="Freeform 17"/>
            <p:cNvSpPr/>
            <p:nvPr/>
          </p:nvSpPr>
          <p:spPr>
            <a:xfrm>
              <a:off x="0" y="0"/>
              <a:ext cx="2121952" cy="515101"/>
            </a:xfrm>
            <a:custGeom>
              <a:avLst/>
              <a:gdLst/>
              <a:ahLst/>
              <a:cxnLst/>
              <a:rect l="l" t="t" r="r" b="b"/>
              <a:pathLst>
                <a:path w="2121952" h="515101">
                  <a:moveTo>
                    <a:pt x="24023" y="0"/>
                  </a:moveTo>
                  <a:lnTo>
                    <a:pt x="2097929" y="0"/>
                  </a:lnTo>
                  <a:cubicBezTo>
                    <a:pt x="2104300" y="0"/>
                    <a:pt x="2110411" y="2531"/>
                    <a:pt x="2114916" y="7036"/>
                  </a:cubicBezTo>
                  <a:cubicBezTo>
                    <a:pt x="2119421" y="11541"/>
                    <a:pt x="2121952" y="17652"/>
                    <a:pt x="2121952" y="24023"/>
                  </a:cubicBezTo>
                  <a:lnTo>
                    <a:pt x="2121952" y="491078"/>
                  </a:lnTo>
                  <a:cubicBezTo>
                    <a:pt x="2121952" y="497449"/>
                    <a:pt x="2119421" y="503560"/>
                    <a:pt x="2114916" y="508065"/>
                  </a:cubicBezTo>
                  <a:cubicBezTo>
                    <a:pt x="2110411" y="512570"/>
                    <a:pt x="2104300" y="515101"/>
                    <a:pt x="2097929" y="515101"/>
                  </a:cubicBezTo>
                  <a:lnTo>
                    <a:pt x="24023" y="515101"/>
                  </a:lnTo>
                  <a:cubicBezTo>
                    <a:pt x="17652" y="515101"/>
                    <a:pt x="11541" y="512570"/>
                    <a:pt x="7036" y="508065"/>
                  </a:cubicBezTo>
                  <a:cubicBezTo>
                    <a:pt x="2531" y="503560"/>
                    <a:pt x="0" y="497449"/>
                    <a:pt x="0" y="491078"/>
                  </a:cubicBezTo>
                  <a:lnTo>
                    <a:pt x="0" y="24023"/>
                  </a:lnTo>
                  <a:cubicBezTo>
                    <a:pt x="0" y="17652"/>
                    <a:pt x="2531" y="11541"/>
                    <a:pt x="7036" y="7036"/>
                  </a:cubicBezTo>
                  <a:cubicBezTo>
                    <a:pt x="11541" y="2531"/>
                    <a:pt x="17652" y="0"/>
                    <a:pt x="24023" y="0"/>
                  </a:cubicBezTo>
                  <a:close/>
                </a:path>
              </a:pathLst>
            </a:custGeom>
            <a:solidFill>
              <a:srgbClr val="FFFFFF"/>
            </a:solidFill>
            <a:ln w="38100" cap="rnd">
              <a:solidFill>
                <a:srgbClr val="659640"/>
              </a:solidFill>
              <a:prstDash val="solid"/>
              <a:round/>
            </a:ln>
          </p:spPr>
          <p:txBody>
            <a:bodyPr/>
            <a:lstStyle/>
            <a:p>
              <a:endParaRPr lang="ja-JP" altLang="en-US"/>
            </a:p>
          </p:txBody>
        </p:sp>
        <p:sp>
          <p:nvSpPr>
            <p:cNvPr id="18" name="TextBox 18"/>
            <p:cNvSpPr txBox="1"/>
            <p:nvPr/>
          </p:nvSpPr>
          <p:spPr>
            <a:xfrm>
              <a:off x="0" y="-38100"/>
              <a:ext cx="2121952" cy="553201"/>
            </a:xfrm>
            <a:prstGeom prst="rect">
              <a:avLst/>
            </a:prstGeom>
          </p:spPr>
          <p:txBody>
            <a:bodyPr lIns="50800" tIns="50800" rIns="50800" bIns="50800" rtlCol="0" anchor="ctr"/>
            <a:lstStyle/>
            <a:p>
              <a:pPr algn="ctr">
                <a:lnSpc>
                  <a:spcPts val="2940"/>
                </a:lnSpc>
              </a:pPr>
              <a:endParaRPr/>
            </a:p>
          </p:txBody>
        </p:sp>
      </p:grpSp>
      <p:sp>
        <p:nvSpPr>
          <p:cNvPr id="19" name="TextBox 19"/>
          <p:cNvSpPr txBox="1"/>
          <p:nvPr/>
        </p:nvSpPr>
        <p:spPr>
          <a:xfrm>
            <a:off x="513834" y="5201086"/>
            <a:ext cx="2269090" cy="504825"/>
          </a:xfrm>
          <a:prstGeom prst="rect">
            <a:avLst/>
          </a:prstGeom>
        </p:spPr>
        <p:txBody>
          <a:bodyPr lIns="0" tIns="0" rIns="0" bIns="0" rtlCol="0" anchor="t">
            <a:spAutoFit/>
          </a:bodyPr>
          <a:lstStyle/>
          <a:p>
            <a:pPr algn="l">
              <a:lnSpc>
                <a:spcPts val="4199"/>
              </a:lnSpc>
              <a:spcBef>
                <a:spcPct val="0"/>
              </a:spcBef>
            </a:pPr>
            <a:r>
              <a:rPr lang="en-US" sz="2999" b="1">
                <a:solidFill>
                  <a:srgbClr val="659640"/>
                </a:solidFill>
                <a:latin typeface="Zen Maru Gothic Bold"/>
                <a:ea typeface="Zen Maru Gothic Bold"/>
                <a:cs typeface="Zen Maru Gothic Bold"/>
                <a:sym typeface="Zen Maru Gothic Bold"/>
              </a:rPr>
              <a:t>短期的目標</a:t>
            </a:r>
          </a:p>
        </p:txBody>
      </p:sp>
      <p:sp>
        <p:nvSpPr>
          <p:cNvPr id="20" name="TextBox 20"/>
          <p:cNvSpPr txBox="1"/>
          <p:nvPr/>
        </p:nvSpPr>
        <p:spPr>
          <a:xfrm>
            <a:off x="711558" y="6026930"/>
            <a:ext cx="7623778" cy="369012"/>
          </a:xfrm>
          <a:prstGeom prst="rect">
            <a:avLst/>
          </a:prstGeom>
        </p:spPr>
        <p:txBody>
          <a:bodyPr lIns="0" tIns="0" rIns="0" bIns="0" rtlCol="0" anchor="t">
            <a:spAutoFit/>
          </a:bodyPr>
          <a:lstStyle/>
          <a:p>
            <a:pPr algn="l">
              <a:lnSpc>
                <a:spcPts val="3200"/>
              </a:lnSpc>
            </a:pPr>
            <a:r>
              <a:rPr lang="en-US" altLang="ja-JP" sz="2000" dirty="0">
                <a:solidFill>
                  <a:srgbClr val="0D0D0D"/>
                </a:solidFill>
                <a:latin typeface="Zen Maru Gothic"/>
                <a:ea typeface="Zen Maru Gothic"/>
                <a:cs typeface="Zen Maru Gothic"/>
                <a:sym typeface="Zen Maru Gothic"/>
              </a:rPr>
              <a:t>1〜2</a:t>
            </a:r>
            <a:r>
              <a:rPr lang="ja-JP" altLang="en-US" sz="2000">
                <a:solidFill>
                  <a:srgbClr val="0D0D0D"/>
                </a:solidFill>
                <a:latin typeface="Zen Maru Gothic"/>
                <a:ea typeface="Zen Maru Gothic"/>
                <a:cs typeface="Zen Maru Gothic"/>
                <a:sym typeface="Zen Maru Gothic"/>
              </a:rPr>
              <a:t>年以内に達成する目標を簡潔にまとめて記載します。</a:t>
            </a:r>
          </a:p>
        </p:txBody>
      </p:sp>
      <p:sp>
        <p:nvSpPr>
          <p:cNvPr id="21" name="TextBox 21"/>
          <p:cNvSpPr txBox="1"/>
          <p:nvPr/>
        </p:nvSpPr>
        <p:spPr>
          <a:xfrm>
            <a:off x="8995556" y="5183099"/>
            <a:ext cx="2479592" cy="504825"/>
          </a:xfrm>
          <a:prstGeom prst="rect">
            <a:avLst/>
          </a:prstGeom>
        </p:spPr>
        <p:txBody>
          <a:bodyPr lIns="0" tIns="0" rIns="0" bIns="0" rtlCol="0" anchor="t">
            <a:spAutoFit/>
          </a:bodyPr>
          <a:lstStyle/>
          <a:p>
            <a:pPr algn="l">
              <a:lnSpc>
                <a:spcPts val="4199"/>
              </a:lnSpc>
              <a:spcBef>
                <a:spcPct val="0"/>
              </a:spcBef>
            </a:pPr>
            <a:r>
              <a:rPr lang="en-US" sz="2999" b="1">
                <a:solidFill>
                  <a:srgbClr val="659640"/>
                </a:solidFill>
                <a:latin typeface="Zen Maru Gothic Bold"/>
                <a:ea typeface="Zen Maru Gothic Bold"/>
                <a:cs typeface="Zen Maru Gothic Bold"/>
                <a:sym typeface="Zen Maru Gothic Bold"/>
              </a:rPr>
              <a:t>長期的目標</a:t>
            </a:r>
          </a:p>
        </p:txBody>
      </p:sp>
      <p:grpSp>
        <p:nvGrpSpPr>
          <p:cNvPr id="22" name="Group 22"/>
          <p:cNvGrpSpPr/>
          <p:nvPr/>
        </p:nvGrpSpPr>
        <p:grpSpPr>
          <a:xfrm>
            <a:off x="8874007" y="5833510"/>
            <a:ext cx="8056787" cy="1955774"/>
            <a:chOff x="0" y="0"/>
            <a:chExt cx="2121952" cy="515101"/>
          </a:xfrm>
        </p:grpSpPr>
        <p:sp>
          <p:nvSpPr>
            <p:cNvPr id="23" name="Freeform 23"/>
            <p:cNvSpPr/>
            <p:nvPr/>
          </p:nvSpPr>
          <p:spPr>
            <a:xfrm>
              <a:off x="0" y="0"/>
              <a:ext cx="2121952" cy="515101"/>
            </a:xfrm>
            <a:custGeom>
              <a:avLst/>
              <a:gdLst/>
              <a:ahLst/>
              <a:cxnLst/>
              <a:rect l="l" t="t" r="r" b="b"/>
              <a:pathLst>
                <a:path w="2121952" h="515101">
                  <a:moveTo>
                    <a:pt x="24023" y="0"/>
                  </a:moveTo>
                  <a:lnTo>
                    <a:pt x="2097929" y="0"/>
                  </a:lnTo>
                  <a:cubicBezTo>
                    <a:pt x="2104300" y="0"/>
                    <a:pt x="2110411" y="2531"/>
                    <a:pt x="2114916" y="7036"/>
                  </a:cubicBezTo>
                  <a:cubicBezTo>
                    <a:pt x="2119421" y="11541"/>
                    <a:pt x="2121952" y="17652"/>
                    <a:pt x="2121952" y="24023"/>
                  </a:cubicBezTo>
                  <a:lnTo>
                    <a:pt x="2121952" y="491078"/>
                  </a:lnTo>
                  <a:cubicBezTo>
                    <a:pt x="2121952" y="497449"/>
                    <a:pt x="2119421" y="503560"/>
                    <a:pt x="2114916" y="508065"/>
                  </a:cubicBezTo>
                  <a:cubicBezTo>
                    <a:pt x="2110411" y="512570"/>
                    <a:pt x="2104300" y="515101"/>
                    <a:pt x="2097929" y="515101"/>
                  </a:cubicBezTo>
                  <a:lnTo>
                    <a:pt x="24023" y="515101"/>
                  </a:lnTo>
                  <a:cubicBezTo>
                    <a:pt x="17652" y="515101"/>
                    <a:pt x="11541" y="512570"/>
                    <a:pt x="7036" y="508065"/>
                  </a:cubicBezTo>
                  <a:cubicBezTo>
                    <a:pt x="2531" y="503560"/>
                    <a:pt x="0" y="497449"/>
                    <a:pt x="0" y="491078"/>
                  </a:cubicBezTo>
                  <a:lnTo>
                    <a:pt x="0" y="24023"/>
                  </a:lnTo>
                  <a:cubicBezTo>
                    <a:pt x="0" y="17652"/>
                    <a:pt x="2531" y="11541"/>
                    <a:pt x="7036" y="7036"/>
                  </a:cubicBezTo>
                  <a:cubicBezTo>
                    <a:pt x="11541" y="2531"/>
                    <a:pt x="17652" y="0"/>
                    <a:pt x="24023" y="0"/>
                  </a:cubicBezTo>
                  <a:close/>
                </a:path>
              </a:pathLst>
            </a:custGeom>
            <a:solidFill>
              <a:srgbClr val="FFFFFF"/>
            </a:solidFill>
            <a:ln w="38100" cap="rnd">
              <a:solidFill>
                <a:srgbClr val="659640"/>
              </a:solidFill>
              <a:prstDash val="solid"/>
              <a:round/>
            </a:ln>
          </p:spPr>
          <p:txBody>
            <a:bodyPr/>
            <a:lstStyle/>
            <a:p>
              <a:endParaRPr lang="ja-JP" altLang="en-US"/>
            </a:p>
          </p:txBody>
        </p:sp>
        <p:sp>
          <p:nvSpPr>
            <p:cNvPr id="24" name="TextBox 24"/>
            <p:cNvSpPr txBox="1"/>
            <p:nvPr/>
          </p:nvSpPr>
          <p:spPr>
            <a:xfrm>
              <a:off x="0" y="-38100"/>
              <a:ext cx="2121952" cy="553201"/>
            </a:xfrm>
            <a:prstGeom prst="rect">
              <a:avLst/>
            </a:prstGeom>
          </p:spPr>
          <p:txBody>
            <a:bodyPr lIns="50800" tIns="50800" rIns="50800" bIns="50800" rtlCol="0" anchor="ctr"/>
            <a:lstStyle/>
            <a:p>
              <a:pPr algn="ctr">
                <a:lnSpc>
                  <a:spcPts val="2940"/>
                </a:lnSpc>
              </a:pPr>
              <a:endParaRPr/>
            </a:p>
          </p:txBody>
        </p:sp>
      </p:grpSp>
      <p:sp>
        <p:nvSpPr>
          <p:cNvPr id="25" name="TextBox 25"/>
          <p:cNvSpPr txBox="1"/>
          <p:nvPr/>
        </p:nvSpPr>
        <p:spPr>
          <a:xfrm>
            <a:off x="9072000" y="6026930"/>
            <a:ext cx="7623778" cy="1189749"/>
          </a:xfrm>
          <a:prstGeom prst="rect">
            <a:avLst/>
          </a:prstGeom>
        </p:spPr>
        <p:txBody>
          <a:bodyPr lIns="0" tIns="0" rIns="0" bIns="0" rtlCol="0" anchor="t">
            <a:spAutoFit/>
          </a:bodyPr>
          <a:lstStyle/>
          <a:p>
            <a:pPr algn="l">
              <a:lnSpc>
                <a:spcPts val="3200"/>
              </a:lnSpc>
            </a:pPr>
            <a:r>
              <a:rPr lang="en-US" altLang="ja-JP" sz="2000" dirty="0">
                <a:solidFill>
                  <a:srgbClr val="0D0D0D"/>
                </a:solidFill>
                <a:latin typeface="Zen Maru Gothic"/>
                <a:ea typeface="Zen Maru Gothic"/>
                <a:cs typeface="Zen Maru Gothic"/>
                <a:sym typeface="Zen Maru Gothic"/>
              </a:rPr>
              <a:t>5</a:t>
            </a:r>
            <a:r>
              <a:rPr lang="ja-JP" altLang="en-US" sz="2000">
                <a:solidFill>
                  <a:srgbClr val="0D0D0D"/>
                </a:solidFill>
                <a:latin typeface="Zen Maru Gothic"/>
                <a:ea typeface="Zen Maru Gothic"/>
                <a:cs typeface="Zen Maru Gothic"/>
                <a:sym typeface="Zen Maru Gothic"/>
              </a:rPr>
              <a:t>年以内もしくはそれ以上の期間で、海外売上比率の向上や安定した収益構造の確立とブランド認知度の拡大などの目標を記載します。</a:t>
            </a:r>
          </a:p>
          <a:p>
            <a:pPr algn="l">
              <a:lnSpc>
                <a:spcPts val="3200"/>
              </a:lnSpc>
            </a:pPr>
            <a:endParaRPr lang="ja-JP" altLang="en-US" sz="2000" dirty="0">
              <a:solidFill>
                <a:srgbClr val="0D0D0D"/>
              </a:solidFill>
              <a:latin typeface="Zen Maru Gothic"/>
              <a:ea typeface="Zen Maru Gothic"/>
              <a:cs typeface="Zen Maru Gothic"/>
              <a:sym typeface="Zen Maru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flipV="1">
            <a:off x="17541876" y="5609162"/>
            <a:ext cx="0" cy="4677838"/>
          </a:xfrm>
          <a:prstGeom prst="line">
            <a:avLst/>
          </a:prstGeom>
          <a:ln w="38100" cap="flat">
            <a:solidFill>
              <a:srgbClr val="659640"/>
            </a:solidFill>
            <a:prstDash val="solid"/>
            <a:headEnd type="none" w="sm" len="sm"/>
            <a:tailEnd type="none" w="sm" len="sm"/>
          </a:ln>
        </p:spPr>
        <p:txBody>
          <a:bodyPr/>
          <a:lstStyle/>
          <a:p>
            <a:endParaRPr lang="ja-JP" altLang="en-US"/>
          </a:p>
        </p:txBody>
      </p:sp>
      <p:sp>
        <p:nvSpPr>
          <p:cNvPr id="6" name="TextBox 6"/>
          <p:cNvSpPr txBox="1"/>
          <p:nvPr/>
        </p:nvSpPr>
        <p:spPr>
          <a:xfrm>
            <a:off x="495054" y="190294"/>
            <a:ext cx="4229346" cy="778509"/>
          </a:xfrm>
          <a:prstGeom prst="rect">
            <a:avLst/>
          </a:prstGeom>
        </p:spPr>
        <p:txBody>
          <a:bodyPr wrap="square" lIns="0" tIns="0" rIns="0" bIns="0" rtlCol="0" anchor="t">
            <a:spAutoFit/>
          </a:bodyPr>
          <a:lstStyle/>
          <a:p>
            <a:pPr algn="l">
              <a:lnSpc>
                <a:spcPts val="6440"/>
              </a:lnSpc>
              <a:spcBef>
                <a:spcPct val="0"/>
              </a:spcBef>
            </a:pPr>
            <a:r>
              <a:rPr lang="en-US" sz="4600" b="1" dirty="0" err="1">
                <a:solidFill>
                  <a:srgbClr val="659640"/>
                </a:solidFill>
                <a:latin typeface="Zen Maru Gothic Bold"/>
                <a:ea typeface="Zen Maru Gothic Bold"/>
                <a:cs typeface="Zen Maru Gothic Bold"/>
                <a:sym typeface="Zen Maru Gothic Bold"/>
              </a:rPr>
              <a:t>市場分析・戦略</a:t>
            </a:r>
            <a:endParaRPr lang="en-US" sz="4600" b="1" dirty="0">
              <a:solidFill>
                <a:srgbClr val="659640"/>
              </a:solidFill>
              <a:latin typeface="Zen Maru Gothic Bold"/>
              <a:ea typeface="Zen Maru Gothic Bold"/>
              <a:cs typeface="Zen Maru Gothic Bold"/>
              <a:sym typeface="Zen Maru Gothic Bold"/>
            </a:endParaRPr>
          </a:p>
        </p:txBody>
      </p:sp>
      <p:grpSp>
        <p:nvGrpSpPr>
          <p:cNvPr id="7" name="Group 7"/>
          <p:cNvGrpSpPr/>
          <p:nvPr/>
        </p:nvGrpSpPr>
        <p:grpSpPr>
          <a:xfrm>
            <a:off x="11892" y="770604"/>
            <a:ext cx="7583920" cy="747666"/>
            <a:chOff x="0" y="0"/>
            <a:chExt cx="10111893" cy="996889"/>
          </a:xfrm>
        </p:grpSpPr>
        <p:sp>
          <p:nvSpPr>
            <p:cNvPr id="8" name="Freeform 8"/>
            <p:cNvSpPr/>
            <p:nvPr/>
          </p:nvSpPr>
          <p:spPr>
            <a:xfrm>
              <a:off x="5448087" y="0"/>
              <a:ext cx="4663806" cy="996889"/>
            </a:xfrm>
            <a:custGeom>
              <a:avLst/>
              <a:gdLst/>
              <a:ahLst/>
              <a:cxnLst/>
              <a:rect l="l" t="t" r="r" b="b"/>
              <a:pathLst>
                <a:path w="4663806" h="996889">
                  <a:moveTo>
                    <a:pt x="0" y="0"/>
                  </a:moveTo>
                  <a:lnTo>
                    <a:pt x="4663806" y="0"/>
                  </a:lnTo>
                  <a:lnTo>
                    <a:pt x="4663806" y="996889"/>
                  </a:lnTo>
                  <a:lnTo>
                    <a:pt x="0" y="9968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9" name="Freeform 9"/>
            <p:cNvSpPr/>
            <p:nvPr/>
          </p:nvSpPr>
          <p:spPr>
            <a:xfrm flipH="1">
              <a:off x="2422985" y="0"/>
              <a:ext cx="3130860" cy="996889"/>
            </a:xfrm>
            <a:custGeom>
              <a:avLst/>
              <a:gdLst/>
              <a:ahLst/>
              <a:cxnLst/>
              <a:rect l="l" t="t" r="r" b="b"/>
              <a:pathLst>
                <a:path w="3130860" h="996889">
                  <a:moveTo>
                    <a:pt x="3130860" y="0"/>
                  </a:moveTo>
                  <a:lnTo>
                    <a:pt x="0" y="0"/>
                  </a:lnTo>
                  <a:lnTo>
                    <a:pt x="0" y="996889"/>
                  </a:lnTo>
                  <a:lnTo>
                    <a:pt x="3130860" y="996889"/>
                  </a:lnTo>
                  <a:lnTo>
                    <a:pt x="3130860" y="0"/>
                  </a:lnTo>
                  <a:close/>
                </a:path>
              </a:pathLst>
            </a:custGeom>
            <a:blipFill>
              <a:blip r:embed="rId2">
                <a:extLst>
                  <a:ext uri="{96DAC541-7B7A-43D3-8B79-37D633B846F1}">
                    <asvg:svgBlip xmlns:asvg="http://schemas.microsoft.com/office/drawing/2016/SVG/main" r:embed="rId3"/>
                  </a:ext>
                </a:extLst>
              </a:blip>
              <a:stretch>
                <a:fillRect r="-48962"/>
              </a:stretch>
            </a:blipFill>
          </p:spPr>
          <p:txBody>
            <a:bodyPr/>
            <a:lstStyle/>
            <a:p>
              <a:endParaRPr lang="ja-JP" altLang="en-US"/>
            </a:p>
          </p:txBody>
        </p:sp>
        <p:sp>
          <p:nvSpPr>
            <p:cNvPr id="10" name="Freeform 10"/>
            <p:cNvSpPr/>
            <p:nvPr/>
          </p:nvSpPr>
          <p:spPr>
            <a:xfrm>
              <a:off x="0" y="0"/>
              <a:ext cx="2675819" cy="996889"/>
            </a:xfrm>
            <a:custGeom>
              <a:avLst/>
              <a:gdLst/>
              <a:ahLst/>
              <a:cxnLst/>
              <a:rect l="l" t="t" r="r" b="b"/>
              <a:pathLst>
                <a:path w="2675819" h="996889">
                  <a:moveTo>
                    <a:pt x="0" y="0"/>
                  </a:moveTo>
                  <a:lnTo>
                    <a:pt x="2675819" y="0"/>
                  </a:lnTo>
                  <a:lnTo>
                    <a:pt x="2675819" y="996889"/>
                  </a:lnTo>
                  <a:lnTo>
                    <a:pt x="0" y="996889"/>
                  </a:lnTo>
                  <a:lnTo>
                    <a:pt x="0" y="0"/>
                  </a:lnTo>
                  <a:close/>
                </a:path>
              </a:pathLst>
            </a:custGeom>
            <a:blipFill>
              <a:blip r:embed="rId2">
                <a:extLst>
                  <a:ext uri="{96DAC541-7B7A-43D3-8B79-37D633B846F1}">
                    <asvg:svgBlip xmlns:asvg="http://schemas.microsoft.com/office/drawing/2016/SVG/main" r:embed="rId3"/>
                  </a:ext>
                </a:extLst>
              </a:blip>
              <a:stretch>
                <a:fillRect l="-17005" r="-57288"/>
              </a:stretch>
            </a:blipFill>
          </p:spPr>
          <p:txBody>
            <a:bodyPr/>
            <a:lstStyle/>
            <a:p>
              <a:endParaRPr lang="ja-JP" altLang="en-US"/>
            </a:p>
          </p:txBody>
        </p:sp>
      </p:grpSp>
      <p:grpSp>
        <p:nvGrpSpPr>
          <p:cNvPr id="11" name="Group 11"/>
          <p:cNvGrpSpPr/>
          <p:nvPr/>
        </p:nvGrpSpPr>
        <p:grpSpPr>
          <a:xfrm>
            <a:off x="4916354" y="1877281"/>
            <a:ext cx="11829485" cy="630754"/>
            <a:chOff x="0" y="0"/>
            <a:chExt cx="3115584" cy="166125"/>
          </a:xfrm>
        </p:grpSpPr>
        <p:sp>
          <p:nvSpPr>
            <p:cNvPr id="12" name="Freeform 12"/>
            <p:cNvSpPr/>
            <p:nvPr/>
          </p:nvSpPr>
          <p:spPr>
            <a:xfrm>
              <a:off x="0" y="0"/>
              <a:ext cx="3115584" cy="166125"/>
            </a:xfrm>
            <a:custGeom>
              <a:avLst/>
              <a:gdLst/>
              <a:ahLst/>
              <a:cxnLst/>
              <a:rect l="l" t="t" r="r" b="b"/>
              <a:pathLst>
                <a:path w="3115584" h="166125">
                  <a:moveTo>
                    <a:pt x="7854" y="0"/>
                  </a:moveTo>
                  <a:lnTo>
                    <a:pt x="3107731" y="0"/>
                  </a:lnTo>
                  <a:cubicBezTo>
                    <a:pt x="3109814" y="0"/>
                    <a:pt x="3111811" y="827"/>
                    <a:pt x="3113284" y="2300"/>
                  </a:cubicBezTo>
                  <a:cubicBezTo>
                    <a:pt x="3114757" y="3773"/>
                    <a:pt x="3115584" y="5771"/>
                    <a:pt x="3115584" y="7854"/>
                  </a:cubicBezTo>
                  <a:lnTo>
                    <a:pt x="3115584" y="158271"/>
                  </a:lnTo>
                  <a:cubicBezTo>
                    <a:pt x="3115584" y="160354"/>
                    <a:pt x="3114757" y="162352"/>
                    <a:pt x="3113284" y="163824"/>
                  </a:cubicBezTo>
                  <a:cubicBezTo>
                    <a:pt x="3111811" y="165297"/>
                    <a:pt x="3109814" y="166125"/>
                    <a:pt x="3107731" y="166125"/>
                  </a:cubicBezTo>
                  <a:lnTo>
                    <a:pt x="7854" y="166125"/>
                  </a:lnTo>
                  <a:cubicBezTo>
                    <a:pt x="5771" y="166125"/>
                    <a:pt x="3773" y="165297"/>
                    <a:pt x="2300" y="163824"/>
                  </a:cubicBezTo>
                  <a:cubicBezTo>
                    <a:pt x="827" y="162352"/>
                    <a:pt x="0" y="160354"/>
                    <a:pt x="0" y="158271"/>
                  </a:cubicBezTo>
                  <a:lnTo>
                    <a:pt x="0" y="7854"/>
                  </a:lnTo>
                  <a:cubicBezTo>
                    <a:pt x="0" y="5771"/>
                    <a:pt x="827" y="3773"/>
                    <a:pt x="2300" y="2300"/>
                  </a:cubicBezTo>
                  <a:cubicBezTo>
                    <a:pt x="3773" y="827"/>
                    <a:pt x="5771" y="0"/>
                    <a:pt x="7854" y="0"/>
                  </a:cubicBezTo>
                  <a:close/>
                </a:path>
              </a:pathLst>
            </a:custGeom>
            <a:solidFill>
              <a:srgbClr val="FFFFFF"/>
            </a:solidFill>
            <a:ln cap="sq">
              <a:noFill/>
              <a:prstDash val="sysDot"/>
              <a:miter/>
            </a:ln>
          </p:spPr>
          <p:txBody>
            <a:bodyPr/>
            <a:lstStyle/>
            <a:p>
              <a:endParaRPr lang="ja-JP" altLang="en-US"/>
            </a:p>
          </p:txBody>
        </p:sp>
        <p:sp>
          <p:nvSpPr>
            <p:cNvPr id="13" name="TextBox 13"/>
            <p:cNvSpPr txBox="1"/>
            <p:nvPr/>
          </p:nvSpPr>
          <p:spPr>
            <a:xfrm>
              <a:off x="0" y="-38100"/>
              <a:ext cx="3115584" cy="204225"/>
            </a:xfrm>
            <a:prstGeom prst="rect">
              <a:avLst/>
            </a:prstGeom>
          </p:spPr>
          <p:txBody>
            <a:bodyPr lIns="50800" tIns="50800" rIns="50800" bIns="50800" rtlCol="0" anchor="ctr"/>
            <a:lstStyle/>
            <a:p>
              <a:pPr algn="ctr">
                <a:lnSpc>
                  <a:spcPts val="2800"/>
                </a:lnSpc>
              </a:pPr>
              <a:endParaRPr/>
            </a:p>
          </p:txBody>
        </p:sp>
      </p:grpSp>
      <p:grpSp>
        <p:nvGrpSpPr>
          <p:cNvPr id="14" name="Group 14"/>
          <p:cNvGrpSpPr/>
          <p:nvPr/>
        </p:nvGrpSpPr>
        <p:grpSpPr>
          <a:xfrm>
            <a:off x="4916354" y="3614174"/>
            <a:ext cx="11766858" cy="1356332"/>
            <a:chOff x="0" y="0"/>
            <a:chExt cx="3099090" cy="357223"/>
          </a:xfrm>
        </p:grpSpPr>
        <p:sp>
          <p:nvSpPr>
            <p:cNvPr id="15" name="Freeform 15"/>
            <p:cNvSpPr/>
            <p:nvPr/>
          </p:nvSpPr>
          <p:spPr>
            <a:xfrm>
              <a:off x="0" y="0"/>
              <a:ext cx="3099090" cy="357223"/>
            </a:xfrm>
            <a:custGeom>
              <a:avLst/>
              <a:gdLst/>
              <a:ahLst/>
              <a:cxnLst/>
              <a:rect l="l" t="t" r="r" b="b"/>
              <a:pathLst>
                <a:path w="3099090" h="357223">
                  <a:moveTo>
                    <a:pt x="7895" y="0"/>
                  </a:moveTo>
                  <a:lnTo>
                    <a:pt x="3091195" y="0"/>
                  </a:lnTo>
                  <a:cubicBezTo>
                    <a:pt x="3095555" y="0"/>
                    <a:pt x="3099090" y="3535"/>
                    <a:pt x="3099090" y="7895"/>
                  </a:cubicBezTo>
                  <a:lnTo>
                    <a:pt x="3099090" y="349328"/>
                  </a:lnTo>
                  <a:cubicBezTo>
                    <a:pt x="3099090" y="353688"/>
                    <a:pt x="3095555" y="357223"/>
                    <a:pt x="3091195" y="357223"/>
                  </a:cubicBezTo>
                  <a:lnTo>
                    <a:pt x="7895" y="357223"/>
                  </a:lnTo>
                  <a:cubicBezTo>
                    <a:pt x="3535" y="357223"/>
                    <a:pt x="0" y="353688"/>
                    <a:pt x="0" y="349328"/>
                  </a:cubicBezTo>
                  <a:lnTo>
                    <a:pt x="0" y="7895"/>
                  </a:lnTo>
                  <a:cubicBezTo>
                    <a:pt x="0" y="3535"/>
                    <a:pt x="3535" y="0"/>
                    <a:pt x="7895" y="0"/>
                  </a:cubicBezTo>
                  <a:close/>
                </a:path>
              </a:pathLst>
            </a:custGeom>
            <a:solidFill>
              <a:srgbClr val="FFFFFF"/>
            </a:solidFill>
            <a:ln cap="sq">
              <a:noFill/>
              <a:prstDash val="sysDot"/>
              <a:miter/>
            </a:ln>
          </p:spPr>
          <p:txBody>
            <a:bodyPr/>
            <a:lstStyle/>
            <a:p>
              <a:endParaRPr lang="ja-JP" altLang="en-US"/>
            </a:p>
          </p:txBody>
        </p:sp>
        <p:sp>
          <p:nvSpPr>
            <p:cNvPr id="16" name="TextBox 16"/>
            <p:cNvSpPr txBox="1"/>
            <p:nvPr/>
          </p:nvSpPr>
          <p:spPr>
            <a:xfrm>
              <a:off x="0" y="-38100"/>
              <a:ext cx="3099090" cy="395323"/>
            </a:xfrm>
            <a:prstGeom prst="rect">
              <a:avLst/>
            </a:prstGeom>
          </p:spPr>
          <p:txBody>
            <a:bodyPr lIns="50800" tIns="50800" rIns="50800" bIns="50800" rtlCol="0" anchor="ctr"/>
            <a:lstStyle/>
            <a:p>
              <a:pPr algn="ctr">
                <a:lnSpc>
                  <a:spcPts val="2800"/>
                </a:lnSpc>
              </a:pPr>
              <a:endParaRPr/>
            </a:p>
          </p:txBody>
        </p:sp>
      </p:grpSp>
      <p:grpSp>
        <p:nvGrpSpPr>
          <p:cNvPr id="17" name="Group 17"/>
          <p:cNvGrpSpPr/>
          <p:nvPr/>
        </p:nvGrpSpPr>
        <p:grpSpPr>
          <a:xfrm>
            <a:off x="4916354" y="2740274"/>
            <a:ext cx="11829485" cy="630754"/>
            <a:chOff x="0" y="0"/>
            <a:chExt cx="3115584" cy="166125"/>
          </a:xfrm>
        </p:grpSpPr>
        <p:sp>
          <p:nvSpPr>
            <p:cNvPr id="18" name="Freeform 18"/>
            <p:cNvSpPr/>
            <p:nvPr/>
          </p:nvSpPr>
          <p:spPr>
            <a:xfrm>
              <a:off x="0" y="0"/>
              <a:ext cx="3115584" cy="166125"/>
            </a:xfrm>
            <a:custGeom>
              <a:avLst/>
              <a:gdLst/>
              <a:ahLst/>
              <a:cxnLst/>
              <a:rect l="l" t="t" r="r" b="b"/>
              <a:pathLst>
                <a:path w="3115584" h="166125">
                  <a:moveTo>
                    <a:pt x="7854" y="0"/>
                  </a:moveTo>
                  <a:lnTo>
                    <a:pt x="3107731" y="0"/>
                  </a:lnTo>
                  <a:cubicBezTo>
                    <a:pt x="3109814" y="0"/>
                    <a:pt x="3111811" y="827"/>
                    <a:pt x="3113284" y="2300"/>
                  </a:cubicBezTo>
                  <a:cubicBezTo>
                    <a:pt x="3114757" y="3773"/>
                    <a:pt x="3115584" y="5771"/>
                    <a:pt x="3115584" y="7854"/>
                  </a:cubicBezTo>
                  <a:lnTo>
                    <a:pt x="3115584" y="158271"/>
                  </a:lnTo>
                  <a:cubicBezTo>
                    <a:pt x="3115584" y="160354"/>
                    <a:pt x="3114757" y="162352"/>
                    <a:pt x="3113284" y="163824"/>
                  </a:cubicBezTo>
                  <a:cubicBezTo>
                    <a:pt x="3111811" y="165297"/>
                    <a:pt x="3109814" y="166125"/>
                    <a:pt x="3107731" y="166125"/>
                  </a:cubicBezTo>
                  <a:lnTo>
                    <a:pt x="7854" y="166125"/>
                  </a:lnTo>
                  <a:cubicBezTo>
                    <a:pt x="5771" y="166125"/>
                    <a:pt x="3773" y="165297"/>
                    <a:pt x="2300" y="163824"/>
                  </a:cubicBezTo>
                  <a:cubicBezTo>
                    <a:pt x="827" y="162352"/>
                    <a:pt x="0" y="160354"/>
                    <a:pt x="0" y="158271"/>
                  </a:cubicBezTo>
                  <a:lnTo>
                    <a:pt x="0" y="7854"/>
                  </a:lnTo>
                  <a:cubicBezTo>
                    <a:pt x="0" y="5771"/>
                    <a:pt x="827" y="3773"/>
                    <a:pt x="2300" y="2300"/>
                  </a:cubicBezTo>
                  <a:cubicBezTo>
                    <a:pt x="3773" y="827"/>
                    <a:pt x="5771" y="0"/>
                    <a:pt x="7854" y="0"/>
                  </a:cubicBezTo>
                  <a:close/>
                </a:path>
              </a:pathLst>
            </a:custGeom>
            <a:solidFill>
              <a:srgbClr val="FFFFFF"/>
            </a:solidFill>
            <a:ln cap="sq">
              <a:noFill/>
              <a:prstDash val="sysDot"/>
              <a:miter/>
            </a:ln>
          </p:spPr>
          <p:txBody>
            <a:bodyPr/>
            <a:lstStyle/>
            <a:p>
              <a:endParaRPr lang="ja-JP" altLang="en-US"/>
            </a:p>
          </p:txBody>
        </p:sp>
        <p:sp>
          <p:nvSpPr>
            <p:cNvPr id="19" name="TextBox 19"/>
            <p:cNvSpPr txBox="1"/>
            <p:nvPr/>
          </p:nvSpPr>
          <p:spPr>
            <a:xfrm>
              <a:off x="0" y="-38100"/>
              <a:ext cx="3115584" cy="204225"/>
            </a:xfrm>
            <a:prstGeom prst="rect">
              <a:avLst/>
            </a:prstGeom>
          </p:spPr>
          <p:txBody>
            <a:bodyPr lIns="50800" tIns="50800" rIns="50800" bIns="50800" rtlCol="0" anchor="ctr"/>
            <a:lstStyle/>
            <a:p>
              <a:pPr algn="ctr">
                <a:lnSpc>
                  <a:spcPts val="2800"/>
                </a:lnSpc>
              </a:pPr>
              <a:endParaRPr/>
            </a:p>
          </p:txBody>
        </p:sp>
      </p:grpSp>
      <p:grpSp>
        <p:nvGrpSpPr>
          <p:cNvPr id="20" name="Group 20"/>
          <p:cNvGrpSpPr/>
          <p:nvPr/>
        </p:nvGrpSpPr>
        <p:grpSpPr>
          <a:xfrm>
            <a:off x="4916354" y="5199106"/>
            <a:ext cx="11829485" cy="630754"/>
            <a:chOff x="0" y="0"/>
            <a:chExt cx="3115584" cy="166125"/>
          </a:xfrm>
        </p:grpSpPr>
        <p:sp>
          <p:nvSpPr>
            <p:cNvPr id="21" name="Freeform 21"/>
            <p:cNvSpPr/>
            <p:nvPr/>
          </p:nvSpPr>
          <p:spPr>
            <a:xfrm>
              <a:off x="0" y="0"/>
              <a:ext cx="3115584" cy="166125"/>
            </a:xfrm>
            <a:custGeom>
              <a:avLst/>
              <a:gdLst/>
              <a:ahLst/>
              <a:cxnLst/>
              <a:rect l="l" t="t" r="r" b="b"/>
              <a:pathLst>
                <a:path w="3115584" h="166125">
                  <a:moveTo>
                    <a:pt x="7854" y="0"/>
                  </a:moveTo>
                  <a:lnTo>
                    <a:pt x="3107731" y="0"/>
                  </a:lnTo>
                  <a:cubicBezTo>
                    <a:pt x="3109814" y="0"/>
                    <a:pt x="3111811" y="827"/>
                    <a:pt x="3113284" y="2300"/>
                  </a:cubicBezTo>
                  <a:cubicBezTo>
                    <a:pt x="3114757" y="3773"/>
                    <a:pt x="3115584" y="5771"/>
                    <a:pt x="3115584" y="7854"/>
                  </a:cubicBezTo>
                  <a:lnTo>
                    <a:pt x="3115584" y="158271"/>
                  </a:lnTo>
                  <a:cubicBezTo>
                    <a:pt x="3115584" y="160354"/>
                    <a:pt x="3114757" y="162352"/>
                    <a:pt x="3113284" y="163824"/>
                  </a:cubicBezTo>
                  <a:cubicBezTo>
                    <a:pt x="3111811" y="165297"/>
                    <a:pt x="3109814" y="166125"/>
                    <a:pt x="3107731" y="166125"/>
                  </a:cubicBezTo>
                  <a:lnTo>
                    <a:pt x="7854" y="166125"/>
                  </a:lnTo>
                  <a:cubicBezTo>
                    <a:pt x="5771" y="166125"/>
                    <a:pt x="3773" y="165297"/>
                    <a:pt x="2300" y="163824"/>
                  </a:cubicBezTo>
                  <a:cubicBezTo>
                    <a:pt x="827" y="162352"/>
                    <a:pt x="0" y="160354"/>
                    <a:pt x="0" y="158271"/>
                  </a:cubicBezTo>
                  <a:lnTo>
                    <a:pt x="0" y="7854"/>
                  </a:lnTo>
                  <a:cubicBezTo>
                    <a:pt x="0" y="5771"/>
                    <a:pt x="827" y="3773"/>
                    <a:pt x="2300" y="2300"/>
                  </a:cubicBezTo>
                  <a:cubicBezTo>
                    <a:pt x="3773" y="827"/>
                    <a:pt x="5771" y="0"/>
                    <a:pt x="7854" y="0"/>
                  </a:cubicBezTo>
                  <a:close/>
                </a:path>
              </a:pathLst>
            </a:custGeom>
            <a:solidFill>
              <a:srgbClr val="FFFFFF"/>
            </a:solidFill>
            <a:ln cap="sq">
              <a:noFill/>
              <a:prstDash val="sysDot"/>
              <a:miter/>
            </a:ln>
          </p:spPr>
          <p:txBody>
            <a:bodyPr/>
            <a:lstStyle/>
            <a:p>
              <a:endParaRPr lang="ja-JP" altLang="en-US"/>
            </a:p>
          </p:txBody>
        </p:sp>
        <p:sp>
          <p:nvSpPr>
            <p:cNvPr id="22" name="TextBox 22"/>
            <p:cNvSpPr txBox="1"/>
            <p:nvPr/>
          </p:nvSpPr>
          <p:spPr>
            <a:xfrm>
              <a:off x="0" y="-38100"/>
              <a:ext cx="3115584" cy="204225"/>
            </a:xfrm>
            <a:prstGeom prst="rect">
              <a:avLst/>
            </a:prstGeom>
          </p:spPr>
          <p:txBody>
            <a:bodyPr lIns="50800" tIns="50800" rIns="50800" bIns="50800" rtlCol="0" anchor="ctr"/>
            <a:lstStyle/>
            <a:p>
              <a:pPr algn="ctr">
                <a:lnSpc>
                  <a:spcPts val="2800"/>
                </a:lnSpc>
              </a:pPr>
              <a:endParaRPr/>
            </a:p>
          </p:txBody>
        </p:sp>
      </p:grpSp>
      <p:grpSp>
        <p:nvGrpSpPr>
          <p:cNvPr id="23" name="Group 23"/>
          <p:cNvGrpSpPr/>
          <p:nvPr/>
        </p:nvGrpSpPr>
        <p:grpSpPr>
          <a:xfrm>
            <a:off x="495054" y="7483656"/>
            <a:ext cx="7601839" cy="2338721"/>
            <a:chOff x="0" y="0"/>
            <a:chExt cx="2002130" cy="615960"/>
          </a:xfrm>
        </p:grpSpPr>
        <p:sp>
          <p:nvSpPr>
            <p:cNvPr id="24" name="Freeform 24"/>
            <p:cNvSpPr/>
            <p:nvPr/>
          </p:nvSpPr>
          <p:spPr>
            <a:xfrm>
              <a:off x="0" y="0"/>
              <a:ext cx="2002130" cy="615960"/>
            </a:xfrm>
            <a:custGeom>
              <a:avLst/>
              <a:gdLst/>
              <a:ahLst/>
              <a:cxnLst/>
              <a:rect l="l" t="t" r="r" b="b"/>
              <a:pathLst>
                <a:path w="2002130" h="615960">
                  <a:moveTo>
                    <a:pt x="25461" y="0"/>
                  </a:moveTo>
                  <a:lnTo>
                    <a:pt x="1976670" y="0"/>
                  </a:lnTo>
                  <a:cubicBezTo>
                    <a:pt x="1983422" y="0"/>
                    <a:pt x="1989898" y="2682"/>
                    <a:pt x="1994673" y="7457"/>
                  </a:cubicBezTo>
                  <a:cubicBezTo>
                    <a:pt x="1999448" y="12232"/>
                    <a:pt x="2002130" y="18708"/>
                    <a:pt x="2002130" y="25461"/>
                  </a:cubicBezTo>
                  <a:lnTo>
                    <a:pt x="2002130" y="590499"/>
                  </a:lnTo>
                  <a:cubicBezTo>
                    <a:pt x="2002130" y="597251"/>
                    <a:pt x="1999448" y="603728"/>
                    <a:pt x="1994673" y="608502"/>
                  </a:cubicBezTo>
                  <a:cubicBezTo>
                    <a:pt x="1989898" y="613277"/>
                    <a:pt x="1983422" y="615960"/>
                    <a:pt x="1976670" y="615960"/>
                  </a:cubicBezTo>
                  <a:lnTo>
                    <a:pt x="25461" y="615960"/>
                  </a:lnTo>
                  <a:cubicBezTo>
                    <a:pt x="18708" y="615960"/>
                    <a:pt x="12232" y="613277"/>
                    <a:pt x="7457" y="608502"/>
                  </a:cubicBezTo>
                  <a:cubicBezTo>
                    <a:pt x="2682" y="603728"/>
                    <a:pt x="0" y="597251"/>
                    <a:pt x="0" y="590499"/>
                  </a:cubicBezTo>
                  <a:lnTo>
                    <a:pt x="0" y="25461"/>
                  </a:lnTo>
                  <a:cubicBezTo>
                    <a:pt x="0" y="18708"/>
                    <a:pt x="2682" y="12232"/>
                    <a:pt x="7457" y="7457"/>
                  </a:cubicBezTo>
                  <a:cubicBezTo>
                    <a:pt x="12232" y="2682"/>
                    <a:pt x="18708" y="0"/>
                    <a:pt x="25461" y="0"/>
                  </a:cubicBezTo>
                  <a:close/>
                </a:path>
              </a:pathLst>
            </a:custGeom>
            <a:solidFill>
              <a:srgbClr val="FFFFFF"/>
            </a:solidFill>
            <a:ln w="38100" cap="rnd">
              <a:solidFill>
                <a:srgbClr val="659640"/>
              </a:solidFill>
              <a:prstDash val="solid"/>
              <a:round/>
            </a:ln>
          </p:spPr>
          <p:txBody>
            <a:bodyPr/>
            <a:lstStyle/>
            <a:p>
              <a:endParaRPr lang="ja-JP" altLang="en-US"/>
            </a:p>
          </p:txBody>
        </p:sp>
        <p:sp>
          <p:nvSpPr>
            <p:cNvPr id="25" name="TextBox 25"/>
            <p:cNvSpPr txBox="1"/>
            <p:nvPr/>
          </p:nvSpPr>
          <p:spPr>
            <a:xfrm>
              <a:off x="0" y="-38100"/>
              <a:ext cx="2002130" cy="654060"/>
            </a:xfrm>
            <a:prstGeom prst="rect">
              <a:avLst/>
            </a:prstGeom>
          </p:spPr>
          <p:txBody>
            <a:bodyPr lIns="50800" tIns="50800" rIns="50800" bIns="50800" rtlCol="0" anchor="ctr"/>
            <a:lstStyle/>
            <a:p>
              <a:pPr algn="ctr">
                <a:lnSpc>
                  <a:spcPts val="2940"/>
                </a:lnSpc>
              </a:pPr>
              <a:endParaRPr/>
            </a:p>
          </p:txBody>
        </p:sp>
      </p:grpSp>
      <p:grpSp>
        <p:nvGrpSpPr>
          <p:cNvPr id="26" name="Group 26"/>
          <p:cNvGrpSpPr/>
          <p:nvPr/>
        </p:nvGrpSpPr>
        <p:grpSpPr>
          <a:xfrm>
            <a:off x="9144000" y="7483656"/>
            <a:ext cx="7601839" cy="2338721"/>
            <a:chOff x="0" y="0"/>
            <a:chExt cx="2002130" cy="615960"/>
          </a:xfrm>
        </p:grpSpPr>
        <p:sp>
          <p:nvSpPr>
            <p:cNvPr id="27" name="Freeform 27"/>
            <p:cNvSpPr/>
            <p:nvPr/>
          </p:nvSpPr>
          <p:spPr>
            <a:xfrm>
              <a:off x="0" y="0"/>
              <a:ext cx="2002130" cy="615960"/>
            </a:xfrm>
            <a:custGeom>
              <a:avLst/>
              <a:gdLst/>
              <a:ahLst/>
              <a:cxnLst/>
              <a:rect l="l" t="t" r="r" b="b"/>
              <a:pathLst>
                <a:path w="2002130" h="615960">
                  <a:moveTo>
                    <a:pt x="25461" y="0"/>
                  </a:moveTo>
                  <a:lnTo>
                    <a:pt x="1976670" y="0"/>
                  </a:lnTo>
                  <a:cubicBezTo>
                    <a:pt x="1983422" y="0"/>
                    <a:pt x="1989898" y="2682"/>
                    <a:pt x="1994673" y="7457"/>
                  </a:cubicBezTo>
                  <a:cubicBezTo>
                    <a:pt x="1999448" y="12232"/>
                    <a:pt x="2002130" y="18708"/>
                    <a:pt x="2002130" y="25461"/>
                  </a:cubicBezTo>
                  <a:lnTo>
                    <a:pt x="2002130" y="590499"/>
                  </a:lnTo>
                  <a:cubicBezTo>
                    <a:pt x="2002130" y="597251"/>
                    <a:pt x="1999448" y="603728"/>
                    <a:pt x="1994673" y="608502"/>
                  </a:cubicBezTo>
                  <a:cubicBezTo>
                    <a:pt x="1989898" y="613277"/>
                    <a:pt x="1983422" y="615960"/>
                    <a:pt x="1976670" y="615960"/>
                  </a:cubicBezTo>
                  <a:lnTo>
                    <a:pt x="25461" y="615960"/>
                  </a:lnTo>
                  <a:cubicBezTo>
                    <a:pt x="18708" y="615960"/>
                    <a:pt x="12232" y="613277"/>
                    <a:pt x="7457" y="608502"/>
                  </a:cubicBezTo>
                  <a:cubicBezTo>
                    <a:pt x="2682" y="603728"/>
                    <a:pt x="0" y="597251"/>
                    <a:pt x="0" y="590499"/>
                  </a:cubicBezTo>
                  <a:lnTo>
                    <a:pt x="0" y="25461"/>
                  </a:lnTo>
                  <a:cubicBezTo>
                    <a:pt x="0" y="18708"/>
                    <a:pt x="2682" y="12232"/>
                    <a:pt x="7457" y="7457"/>
                  </a:cubicBezTo>
                  <a:cubicBezTo>
                    <a:pt x="12232" y="2682"/>
                    <a:pt x="18708" y="0"/>
                    <a:pt x="25461" y="0"/>
                  </a:cubicBezTo>
                  <a:close/>
                </a:path>
              </a:pathLst>
            </a:custGeom>
            <a:solidFill>
              <a:srgbClr val="FFFFFF"/>
            </a:solidFill>
            <a:ln w="38100" cap="rnd">
              <a:solidFill>
                <a:srgbClr val="659640"/>
              </a:solidFill>
              <a:prstDash val="solid"/>
              <a:round/>
            </a:ln>
          </p:spPr>
          <p:txBody>
            <a:bodyPr/>
            <a:lstStyle/>
            <a:p>
              <a:endParaRPr lang="ja-JP" altLang="en-US"/>
            </a:p>
          </p:txBody>
        </p:sp>
        <p:sp>
          <p:nvSpPr>
            <p:cNvPr id="28" name="TextBox 28"/>
            <p:cNvSpPr txBox="1"/>
            <p:nvPr/>
          </p:nvSpPr>
          <p:spPr>
            <a:xfrm>
              <a:off x="0" y="-38100"/>
              <a:ext cx="2002130" cy="654060"/>
            </a:xfrm>
            <a:prstGeom prst="rect">
              <a:avLst/>
            </a:prstGeom>
          </p:spPr>
          <p:txBody>
            <a:bodyPr lIns="50800" tIns="50800" rIns="50800" bIns="50800" rtlCol="0" anchor="ctr"/>
            <a:lstStyle/>
            <a:p>
              <a:pPr algn="ctr">
                <a:lnSpc>
                  <a:spcPts val="2940"/>
                </a:lnSpc>
              </a:pPr>
              <a:endParaRPr/>
            </a:p>
          </p:txBody>
        </p:sp>
      </p:grpSp>
      <p:grpSp>
        <p:nvGrpSpPr>
          <p:cNvPr id="29" name="Group 29"/>
          <p:cNvGrpSpPr/>
          <p:nvPr/>
        </p:nvGrpSpPr>
        <p:grpSpPr>
          <a:xfrm rot="-5400000">
            <a:off x="8230472" y="8085037"/>
            <a:ext cx="779948" cy="463238"/>
            <a:chOff x="0" y="0"/>
            <a:chExt cx="368400" cy="218806"/>
          </a:xfrm>
        </p:grpSpPr>
        <p:sp>
          <p:nvSpPr>
            <p:cNvPr id="30" name="Freeform 30"/>
            <p:cNvSpPr/>
            <p:nvPr/>
          </p:nvSpPr>
          <p:spPr>
            <a:xfrm>
              <a:off x="0" y="0"/>
              <a:ext cx="368400" cy="218806"/>
            </a:xfrm>
            <a:custGeom>
              <a:avLst/>
              <a:gdLst/>
              <a:ahLst/>
              <a:cxnLst/>
              <a:rect l="l" t="t" r="r" b="b"/>
              <a:pathLst>
                <a:path w="368400" h="218806">
                  <a:moveTo>
                    <a:pt x="184200" y="218806"/>
                  </a:moveTo>
                  <a:lnTo>
                    <a:pt x="368400" y="0"/>
                  </a:lnTo>
                  <a:lnTo>
                    <a:pt x="0" y="0"/>
                  </a:lnTo>
                  <a:lnTo>
                    <a:pt x="184200" y="218806"/>
                  </a:lnTo>
                  <a:close/>
                </a:path>
              </a:pathLst>
            </a:custGeom>
            <a:solidFill>
              <a:srgbClr val="659640"/>
            </a:solidFill>
          </p:spPr>
          <p:txBody>
            <a:bodyPr/>
            <a:lstStyle/>
            <a:p>
              <a:endParaRPr lang="ja-JP" altLang="en-US"/>
            </a:p>
          </p:txBody>
        </p:sp>
        <p:sp>
          <p:nvSpPr>
            <p:cNvPr id="31" name="TextBox 31"/>
            <p:cNvSpPr txBox="1"/>
            <p:nvPr/>
          </p:nvSpPr>
          <p:spPr>
            <a:xfrm>
              <a:off x="57563" y="-22471"/>
              <a:ext cx="253275" cy="139688"/>
            </a:xfrm>
            <a:prstGeom prst="rect">
              <a:avLst/>
            </a:prstGeom>
          </p:spPr>
          <p:txBody>
            <a:bodyPr lIns="50800" tIns="50800" rIns="50800" bIns="50800" rtlCol="0" anchor="ctr"/>
            <a:lstStyle/>
            <a:p>
              <a:pPr algn="ctr">
                <a:lnSpc>
                  <a:spcPts val="2940"/>
                </a:lnSpc>
              </a:pPr>
              <a:endParaRPr/>
            </a:p>
          </p:txBody>
        </p:sp>
      </p:grpSp>
      <p:grpSp>
        <p:nvGrpSpPr>
          <p:cNvPr id="32" name="Group 32"/>
          <p:cNvGrpSpPr/>
          <p:nvPr/>
        </p:nvGrpSpPr>
        <p:grpSpPr>
          <a:xfrm>
            <a:off x="495054" y="1877281"/>
            <a:ext cx="651728" cy="3952580"/>
            <a:chOff x="0" y="0"/>
            <a:chExt cx="171648" cy="1041009"/>
          </a:xfrm>
        </p:grpSpPr>
        <p:sp>
          <p:nvSpPr>
            <p:cNvPr id="33" name="Freeform 33"/>
            <p:cNvSpPr/>
            <p:nvPr/>
          </p:nvSpPr>
          <p:spPr>
            <a:xfrm>
              <a:off x="0" y="0"/>
              <a:ext cx="171648" cy="1041009"/>
            </a:xfrm>
            <a:custGeom>
              <a:avLst/>
              <a:gdLst/>
              <a:ahLst/>
              <a:cxnLst/>
              <a:rect l="l" t="t" r="r" b="b"/>
              <a:pathLst>
                <a:path w="171648" h="1041009">
                  <a:moveTo>
                    <a:pt x="85824" y="0"/>
                  </a:moveTo>
                  <a:lnTo>
                    <a:pt x="85824" y="0"/>
                  </a:lnTo>
                  <a:cubicBezTo>
                    <a:pt x="108586" y="0"/>
                    <a:pt x="130416" y="9042"/>
                    <a:pt x="146511" y="25137"/>
                  </a:cubicBezTo>
                  <a:cubicBezTo>
                    <a:pt x="162606" y="41233"/>
                    <a:pt x="171648" y="63062"/>
                    <a:pt x="171648" y="85824"/>
                  </a:cubicBezTo>
                  <a:lnTo>
                    <a:pt x="171648" y="955185"/>
                  </a:lnTo>
                  <a:cubicBezTo>
                    <a:pt x="171648" y="977947"/>
                    <a:pt x="162606" y="999776"/>
                    <a:pt x="146511" y="1015871"/>
                  </a:cubicBezTo>
                  <a:cubicBezTo>
                    <a:pt x="130416" y="1031967"/>
                    <a:pt x="108586" y="1041009"/>
                    <a:pt x="85824" y="1041009"/>
                  </a:cubicBezTo>
                  <a:lnTo>
                    <a:pt x="85824" y="1041009"/>
                  </a:lnTo>
                  <a:cubicBezTo>
                    <a:pt x="63062" y="1041009"/>
                    <a:pt x="41233" y="1031967"/>
                    <a:pt x="25137" y="1015871"/>
                  </a:cubicBezTo>
                  <a:cubicBezTo>
                    <a:pt x="9042" y="999776"/>
                    <a:pt x="0" y="977947"/>
                    <a:pt x="0" y="955185"/>
                  </a:cubicBezTo>
                  <a:lnTo>
                    <a:pt x="0" y="85824"/>
                  </a:lnTo>
                  <a:cubicBezTo>
                    <a:pt x="0" y="63062"/>
                    <a:pt x="9042" y="41233"/>
                    <a:pt x="25137" y="25137"/>
                  </a:cubicBezTo>
                  <a:cubicBezTo>
                    <a:pt x="41233" y="9042"/>
                    <a:pt x="63062" y="0"/>
                    <a:pt x="85824" y="0"/>
                  </a:cubicBezTo>
                  <a:close/>
                </a:path>
              </a:pathLst>
            </a:custGeom>
            <a:solidFill>
              <a:srgbClr val="659640"/>
            </a:solidFill>
          </p:spPr>
          <p:txBody>
            <a:bodyPr/>
            <a:lstStyle/>
            <a:p>
              <a:endParaRPr lang="ja-JP" altLang="en-US"/>
            </a:p>
          </p:txBody>
        </p:sp>
        <p:sp>
          <p:nvSpPr>
            <p:cNvPr id="34" name="TextBox 34"/>
            <p:cNvSpPr txBox="1"/>
            <p:nvPr/>
          </p:nvSpPr>
          <p:spPr>
            <a:xfrm>
              <a:off x="0" y="-38100"/>
              <a:ext cx="171648" cy="1079109"/>
            </a:xfrm>
            <a:prstGeom prst="rect">
              <a:avLst/>
            </a:prstGeom>
          </p:spPr>
          <p:txBody>
            <a:bodyPr lIns="50800" tIns="50800" rIns="50800" bIns="50800" rtlCol="0" anchor="ctr"/>
            <a:lstStyle/>
            <a:p>
              <a:pPr algn="ctr">
                <a:lnSpc>
                  <a:spcPts val="2940"/>
                </a:lnSpc>
              </a:pPr>
              <a:endParaRPr/>
            </a:p>
          </p:txBody>
        </p:sp>
      </p:grpSp>
      <p:sp>
        <p:nvSpPr>
          <p:cNvPr id="35" name="TextBox 35"/>
          <p:cNvSpPr txBox="1"/>
          <p:nvPr/>
        </p:nvSpPr>
        <p:spPr>
          <a:xfrm rot="5400000">
            <a:off x="15237671" y="2634516"/>
            <a:ext cx="4713185" cy="669926"/>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59640"/>
                </a:solidFill>
                <a:latin typeface="Zen Maru Gothic Bold"/>
                <a:ea typeface="Zen Maru Gothic Bold"/>
                <a:cs typeface="Zen Maru Gothic Bold"/>
                <a:sym typeface="Zen Maru Gothic Bold"/>
              </a:rPr>
              <a:t>MARKET ANALYSIS</a:t>
            </a:r>
          </a:p>
        </p:txBody>
      </p:sp>
      <p:sp>
        <p:nvSpPr>
          <p:cNvPr id="36" name="TextBox 36"/>
          <p:cNvSpPr txBox="1"/>
          <p:nvPr/>
        </p:nvSpPr>
        <p:spPr>
          <a:xfrm>
            <a:off x="639473" y="2735871"/>
            <a:ext cx="447676" cy="2178248"/>
          </a:xfrm>
          <a:prstGeom prst="rect">
            <a:avLst/>
          </a:prstGeom>
        </p:spPr>
        <p:txBody>
          <a:bodyPr lIns="0" tIns="0" rIns="0" bIns="0" rtlCol="0" anchor="t">
            <a:spAutoFit/>
          </a:bodyPr>
          <a:lstStyle/>
          <a:p>
            <a:pPr marL="0" lvl="0" indent="0" algn="l">
              <a:lnSpc>
                <a:spcPts val="4199"/>
              </a:lnSpc>
              <a:spcBef>
                <a:spcPct val="0"/>
              </a:spcBef>
            </a:pPr>
            <a:r>
              <a:rPr lang="en-US" sz="2999" b="1" spc="1175" dirty="0" err="1">
                <a:solidFill>
                  <a:srgbClr val="FFFFFF"/>
                </a:solidFill>
                <a:latin typeface="Zen Maru Gothic Bold"/>
                <a:ea typeface="Zen Maru Gothic Bold"/>
                <a:cs typeface="Zen Maru Gothic Bold"/>
                <a:sym typeface="Zen Maru Gothic Bold"/>
              </a:rPr>
              <a:t>市場調査</a:t>
            </a:r>
            <a:endParaRPr lang="en-US" sz="2999" b="1" spc="1175" dirty="0">
              <a:solidFill>
                <a:srgbClr val="FFFFFF"/>
              </a:solidFill>
              <a:latin typeface="Zen Maru Gothic Bold"/>
              <a:ea typeface="Zen Maru Gothic Bold"/>
              <a:cs typeface="Zen Maru Gothic Bold"/>
              <a:sym typeface="Zen Maru Gothic Bold"/>
            </a:endParaRPr>
          </a:p>
        </p:txBody>
      </p:sp>
      <p:sp>
        <p:nvSpPr>
          <p:cNvPr id="37" name="TextBox 37"/>
          <p:cNvSpPr txBox="1"/>
          <p:nvPr/>
        </p:nvSpPr>
        <p:spPr>
          <a:xfrm>
            <a:off x="515247" y="1927735"/>
            <a:ext cx="9525" cy="504826"/>
          </a:xfrm>
          <a:prstGeom prst="rect">
            <a:avLst/>
          </a:prstGeom>
        </p:spPr>
        <p:txBody>
          <a:bodyPr lIns="0" tIns="0" rIns="0" bIns="0" rtlCol="0" anchor="t">
            <a:spAutoFit/>
          </a:bodyPr>
          <a:lstStyle/>
          <a:p>
            <a:pPr marL="0" lvl="0" indent="0" algn="l">
              <a:lnSpc>
                <a:spcPts val="4199"/>
              </a:lnSpc>
              <a:spcBef>
                <a:spcPct val="0"/>
              </a:spcBef>
            </a:pPr>
            <a:endParaRPr/>
          </a:p>
        </p:txBody>
      </p:sp>
      <p:sp>
        <p:nvSpPr>
          <p:cNvPr id="38" name="TextBox 38"/>
          <p:cNvSpPr txBox="1"/>
          <p:nvPr/>
        </p:nvSpPr>
        <p:spPr>
          <a:xfrm>
            <a:off x="1582720" y="1965963"/>
            <a:ext cx="1312880" cy="405765"/>
          </a:xfrm>
          <a:prstGeom prst="rect">
            <a:avLst/>
          </a:prstGeom>
        </p:spPr>
        <p:txBody>
          <a:bodyPr wrap="square" lIns="0" tIns="0" rIns="0" bIns="0" rtlCol="0" anchor="t">
            <a:spAutoFit/>
          </a:bodyPr>
          <a:lstStyle/>
          <a:p>
            <a:pPr algn="l">
              <a:lnSpc>
                <a:spcPts val="3359"/>
              </a:lnSpc>
              <a:spcBef>
                <a:spcPct val="0"/>
              </a:spcBef>
            </a:pPr>
            <a:r>
              <a:rPr lang="en-US" sz="2399" b="1" dirty="0" err="1">
                <a:solidFill>
                  <a:srgbClr val="659640"/>
                </a:solidFill>
                <a:latin typeface="Zen Maru Gothic Bold"/>
                <a:ea typeface="Zen Maru Gothic Bold"/>
                <a:cs typeface="Zen Maru Gothic Bold"/>
                <a:sym typeface="Zen Maru Gothic Bold"/>
              </a:rPr>
              <a:t>市場規模</a:t>
            </a:r>
            <a:endParaRPr lang="en-US" sz="2399" b="1" dirty="0">
              <a:solidFill>
                <a:srgbClr val="659640"/>
              </a:solidFill>
              <a:latin typeface="Zen Maru Gothic Bold"/>
              <a:ea typeface="Zen Maru Gothic Bold"/>
              <a:cs typeface="Zen Maru Gothic Bold"/>
              <a:sym typeface="Zen Maru Gothic Bold"/>
            </a:endParaRPr>
          </a:p>
        </p:txBody>
      </p:sp>
      <p:sp>
        <p:nvSpPr>
          <p:cNvPr id="39" name="TextBox 39"/>
          <p:cNvSpPr txBox="1"/>
          <p:nvPr/>
        </p:nvSpPr>
        <p:spPr>
          <a:xfrm>
            <a:off x="1582720" y="2828956"/>
            <a:ext cx="2515236" cy="405765"/>
          </a:xfrm>
          <a:prstGeom prst="rect">
            <a:avLst/>
          </a:prstGeom>
        </p:spPr>
        <p:txBody>
          <a:bodyPr wrap="square" lIns="0" tIns="0" rIns="0" bIns="0" rtlCol="0" anchor="t">
            <a:spAutoFit/>
          </a:bodyPr>
          <a:lstStyle/>
          <a:p>
            <a:pPr algn="l">
              <a:lnSpc>
                <a:spcPts val="3359"/>
              </a:lnSpc>
              <a:spcBef>
                <a:spcPct val="0"/>
              </a:spcBef>
            </a:pPr>
            <a:r>
              <a:rPr lang="en-US" sz="2399" b="1" dirty="0" err="1">
                <a:solidFill>
                  <a:srgbClr val="659640"/>
                </a:solidFill>
                <a:latin typeface="Zen Maru Gothic Bold"/>
                <a:ea typeface="Zen Maru Gothic Bold"/>
                <a:cs typeface="Zen Maru Gothic Bold"/>
                <a:sym typeface="Zen Maru Gothic Bold"/>
              </a:rPr>
              <a:t>ターゲット顧客層</a:t>
            </a:r>
            <a:endParaRPr lang="en-US" sz="2399" b="1" dirty="0">
              <a:solidFill>
                <a:srgbClr val="659640"/>
              </a:solidFill>
              <a:latin typeface="Zen Maru Gothic Bold"/>
              <a:ea typeface="Zen Maru Gothic Bold"/>
              <a:cs typeface="Zen Maru Gothic Bold"/>
              <a:sym typeface="Zen Maru Gothic Bold"/>
            </a:endParaRPr>
          </a:p>
        </p:txBody>
      </p:sp>
      <p:sp>
        <p:nvSpPr>
          <p:cNvPr id="40" name="TextBox 40"/>
          <p:cNvSpPr txBox="1"/>
          <p:nvPr/>
        </p:nvSpPr>
        <p:spPr>
          <a:xfrm>
            <a:off x="1582719" y="3741478"/>
            <a:ext cx="2515237" cy="405765"/>
          </a:xfrm>
          <a:prstGeom prst="rect">
            <a:avLst/>
          </a:prstGeom>
        </p:spPr>
        <p:txBody>
          <a:bodyPr wrap="square" lIns="0" tIns="0" rIns="0" bIns="0" rtlCol="0" anchor="t">
            <a:spAutoFit/>
          </a:bodyPr>
          <a:lstStyle/>
          <a:p>
            <a:pPr algn="l">
              <a:lnSpc>
                <a:spcPts val="3359"/>
              </a:lnSpc>
              <a:spcBef>
                <a:spcPct val="0"/>
              </a:spcBef>
            </a:pPr>
            <a:r>
              <a:rPr lang="en-US" sz="2399" b="1" dirty="0" err="1">
                <a:solidFill>
                  <a:srgbClr val="659640"/>
                </a:solidFill>
                <a:latin typeface="Zen Maru Gothic Bold"/>
                <a:ea typeface="Zen Maru Gothic Bold"/>
                <a:cs typeface="Zen Maru Gothic Bold"/>
                <a:sym typeface="Zen Maru Gothic Bold"/>
              </a:rPr>
              <a:t>競合他社について</a:t>
            </a:r>
            <a:endParaRPr lang="en-US" sz="2399" b="1" dirty="0">
              <a:solidFill>
                <a:srgbClr val="659640"/>
              </a:solidFill>
              <a:latin typeface="Zen Maru Gothic Bold"/>
              <a:ea typeface="Zen Maru Gothic Bold"/>
              <a:cs typeface="Zen Maru Gothic Bold"/>
              <a:sym typeface="Zen Maru Gothic Bold"/>
            </a:endParaRPr>
          </a:p>
        </p:txBody>
      </p:sp>
      <p:sp>
        <p:nvSpPr>
          <p:cNvPr id="41" name="TextBox 41"/>
          <p:cNvSpPr txBox="1"/>
          <p:nvPr/>
        </p:nvSpPr>
        <p:spPr>
          <a:xfrm>
            <a:off x="1582719" y="5287788"/>
            <a:ext cx="2820173" cy="405765"/>
          </a:xfrm>
          <a:prstGeom prst="rect">
            <a:avLst/>
          </a:prstGeom>
        </p:spPr>
        <p:txBody>
          <a:bodyPr wrap="square" lIns="0" tIns="0" rIns="0" bIns="0" rtlCol="0" anchor="t">
            <a:spAutoFit/>
          </a:bodyPr>
          <a:lstStyle/>
          <a:p>
            <a:pPr algn="l">
              <a:lnSpc>
                <a:spcPts val="3359"/>
              </a:lnSpc>
              <a:spcBef>
                <a:spcPct val="0"/>
              </a:spcBef>
            </a:pPr>
            <a:r>
              <a:rPr lang="en-US" sz="2399" b="1" dirty="0" err="1">
                <a:solidFill>
                  <a:srgbClr val="659640"/>
                </a:solidFill>
                <a:latin typeface="Zen Maru Gothic Bold"/>
                <a:ea typeface="Zen Maru Gothic Bold"/>
                <a:cs typeface="Zen Maru Gothic Bold"/>
                <a:sym typeface="Zen Maru Gothic Bold"/>
              </a:rPr>
              <a:t>現地消費者のニーズ</a:t>
            </a:r>
            <a:endParaRPr lang="en-US" sz="2399" b="1" dirty="0">
              <a:solidFill>
                <a:srgbClr val="659640"/>
              </a:solidFill>
              <a:latin typeface="Zen Maru Gothic Bold"/>
              <a:ea typeface="Zen Maru Gothic Bold"/>
              <a:cs typeface="Zen Maru Gothic Bold"/>
              <a:sym typeface="Zen Maru Gothic Bold"/>
            </a:endParaRPr>
          </a:p>
        </p:txBody>
      </p:sp>
      <p:sp>
        <p:nvSpPr>
          <p:cNvPr id="42" name="TextBox 42"/>
          <p:cNvSpPr txBox="1"/>
          <p:nvPr/>
        </p:nvSpPr>
        <p:spPr>
          <a:xfrm>
            <a:off x="5161590" y="2003745"/>
            <a:ext cx="11372111" cy="330540"/>
          </a:xfrm>
          <a:prstGeom prst="rect">
            <a:avLst/>
          </a:prstGeom>
        </p:spPr>
        <p:txBody>
          <a:bodyPr lIns="0" tIns="0" rIns="0" bIns="0" rtlCol="0" anchor="t">
            <a:spAutoFit/>
          </a:bodyPr>
          <a:lstStyle/>
          <a:p>
            <a:pPr algn="l">
              <a:lnSpc>
                <a:spcPts val="2800"/>
              </a:lnSpc>
              <a:spcBef>
                <a:spcPct val="0"/>
              </a:spcBef>
            </a:pPr>
            <a:r>
              <a:rPr lang="ja-JP" altLang="en-US" sz="2000">
                <a:solidFill>
                  <a:srgbClr val="0D0D0D"/>
                </a:solidFill>
                <a:latin typeface="Zen Maru Gothic"/>
                <a:ea typeface="Zen Maru Gothic"/>
                <a:cs typeface="Zen Maru Gothic"/>
                <a:sym typeface="Zen Maru Gothic"/>
              </a:rPr>
              <a:t>対象市場の規模や成長性、将来性についてデータを基に説明します。</a:t>
            </a:r>
          </a:p>
        </p:txBody>
      </p:sp>
      <p:sp>
        <p:nvSpPr>
          <p:cNvPr id="43" name="TextBox 43"/>
          <p:cNvSpPr txBox="1"/>
          <p:nvPr/>
        </p:nvSpPr>
        <p:spPr>
          <a:xfrm>
            <a:off x="5161590" y="3751003"/>
            <a:ext cx="11396191" cy="330540"/>
          </a:xfrm>
          <a:prstGeom prst="rect">
            <a:avLst/>
          </a:prstGeom>
        </p:spPr>
        <p:txBody>
          <a:bodyPr lIns="0" tIns="0" rIns="0" bIns="0" rtlCol="0" anchor="t">
            <a:spAutoFit/>
          </a:bodyPr>
          <a:lstStyle/>
          <a:p>
            <a:pPr algn="l">
              <a:lnSpc>
                <a:spcPts val="2800"/>
              </a:lnSpc>
              <a:spcBef>
                <a:spcPct val="0"/>
              </a:spcBef>
            </a:pPr>
            <a:r>
              <a:rPr lang="ja-JP" altLang="en-US" sz="2000">
                <a:solidFill>
                  <a:srgbClr val="0D0D0D"/>
                </a:solidFill>
                <a:latin typeface="Zen Maru Gothic"/>
                <a:ea typeface="Zen Maru Gothic"/>
                <a:cs typeface="Zen Maru Gothic"/>
                <a:sym typeface="Zen Maru Gothic"/>
              </a:rPr>
              <a:t>競合他社名と事業内容、シェア、強み・弱みなどを記載します。</a:t>
            </a:r>
          </a:p>
        </p:txBody>
      </p:sp>
      <p:sp>
        <p:nvSpPr>
          <p:cNvPr id="44" name="TextBox 44"/>
          <p:cNvSpPr txBox="1"/>
          <p:nvPr/>
        </p:nvSpPr>
        <p:spPr>
          <a:xfrm>
            <a:off x="5161590" y="2866739"/>
            <a:ext cx="11372111" cy="330540"/>
          </a:xfrm>
          <a:prstGeom prst="rect">
            <a:avLst/>
          </a:prstGeom>
        </p:spPr>
        <p:txBody>
          <a:bodyPr lIns="0" tIns="0" rIns="0" bIns="0" rtlCol="0" anchor="t">
            <a:spAutoFit/>
          </a:bodyPr>
          <a:lstStyle/>
          <a:p>
            <a:pPr algn="l">
              <a:lnSpc>
                <a:spcPts val="2800"/>
              </a:lnSpc>
              <a:spcBef>
                <a:spcPct val="0"/>
              </a:spcBef>
            </a:pPr>
            <a:r>
              <a:rPr lang="ja-JP" altLang="en-US" sz="2000">
                <a:solidFill>
                  <a:srgbClr val="0D0D0D"/>
                </a:solidFill>
                <a:latin typeface="Zen Maru Gothic"/>
                <a:ea typeface="Zen Maru Gothic"/>
                <a:cs typeface="Zen Maru Gothic"/>
                <a:sym typeface="Zen Maru Gothic"/>
              </a:rPr>
              <a:t>年齢、性別、職業、ライフスタイルなど、どのような層に商品・サービスを提供するかを示します。</a:t>
            </a:r>
          </a:p>
        </p:txBody>
      </p:sp>
      <p:sp>
        <p:nvSpPr>
          <p:cNvPr id="45" name="TextBox 45"/>
          <p:cNvSpPr txBox="1"/>
          <p:nvPr/>
        </p:nvSpPr>
        <p:spPr>
          <a:xfrm>
            <a:off x="5161590" y="5325571"/>
            <a:ext cx="11521622" cy="330540"/>
          </a:xfrm>
          <a:prstGeom prst="rect">
            <a:avLst/>
          </a:prstGeom>
        </p:spPr>
        <p:txBody>
          <a:bodyPr wrap="square" lIns="0" tIns="0" rIns="0" bIns="0" rtlCol="0" anchor="t">
            <a:spAutoFit/>
          </a:bodyPr>
          <a:lstStyle/>
          <a:p>
            <a:pPr algn="l">
              <a:lnSpc>
                <a:spcPts val="2800"/>
              </a:lnSpc>
              <a:spcBef>
                <a:spcPct val="0"/>
              </a:spcBef>
            </a:pPr>
            <a:r>
              <a:rPr lang="ja-JP" altLang="en-US" sz="2000">
                <a:solidFill>
                  <a:srgbClr val="0D0D0D"/>
                </a:solidFill>
                <a:latin typeface="Zen Maru Gothic"/>
                <a:ea typeface="Zen Maru Gothic"/>
                <a:cs typeface="Zen Maru Gothic"/>
                <a:sym typeface="Zen Maru Gothic"/>
              </a:rPr>
              <a:t>現地市場の消費者が求める潜在的ニーズを記載します。</a:t>
            </a:r>
          </a:p>
        </p:txBody>
      </p:sp>
      <p:sp>
        <p:nvSpPr>
          <p:cNvPr id="46" name="TextBox 46"/>
          <p:cNvSpPr txBox="1"/>
          <p:nvPr/>
        </p:nvSpPr>
        <p:spPr>
          <a:xfrm>
            <a:off x="590549" y="6849036"/>
            <a:ext cx="2082344" cy="504826"/>
          </a:xfrm>
          <a:prstGeom prst="rect">
            <a:avLst/>
          </a:prstGeom>
        </p:spPr>
        <p:txBody>
          <a:bodyPr lIns="0" tIns="0" rIns="0" bIns="0" rtlCol="0" anchor="t">
            <a:spAutoFit/>
          </a:bodyPr>
          <a:lstStyle/>
          <a:p>
            <a:pPr marL="0" lvl="0" indent="0" algn="l">
              <a:lnSpc>
                <a:spcPts val="4199"/>
              </a:lnSpc>
              <a:spcBef>
                <a:spcPct val="0"/>
              </a:spcBef>
            </a:pPr>
            <a:r>
              <a:rPr lang="en-US" sz="2999" b="1">
                <a:solidFill>
                  <a:srgbClr val="659640"/>
                </a:solidFill>
                <a:latin typeface="Zen Maru Gothic Bold"/>
                <a:ea typeface="Zen Maru Gothic Bold"/>
                <a:cs typeface="Zen Maru Gothic Bold"/>
                <a:sym typeface="Zen Maru Gothic Bold"/>
              </a:rPr>
              <a:t>市場分析</a:t>
            </a:r>
          </a:p>
        </p:txBody>
      </p:sp>
      <p:sp>
        <p:nvSpPr>
          <p:cNvPr id="47" name="TextBox 47"/>
          <p:cNvSpPr txBox="1"/>
          <p:nvPr/>
        </p:nvSpPr>
        <p:spPr>
          <a:xfrm>
            <a:off x="829510" y="7633583"/>
            <a:ext cx="6991333" cy="1600118"/>
          </a:xfrm>
          <a:prstGeom prst="rect">
            <a:avLst/>
          </a:prstGeom>
        </p:spPr>
        <p:txBody>
          <a:bodyPr lIns="0" tIns="0" rIns="0" bIns="0" rtlCol="0" anchor="t">
            <a:spAutoFit/>
          </a:bodyPr>
          <a:lstStyle/>
          <a:p>
            <a:pPr algn="l">
              <a:lnSpc>
                <a:spcPts val="3200"/>
              </a:lnSpc>
            </a:pPr>
            <a:r>
              <a:rPr lang="ja-JP" altLang="en-US" sz="2000">
                <a:solidFill>
                  <a:srgbClr val="0D0D0D"/>
                </a:solidFill>
                <a:latin typeface="Zen Maru Gothic"/>
                <a:ea typeface="Zen Maru Gothic"/>
                <a:cs typeface="Zen Maru Gothic"/>
                <a:sym typeface="Zen Maru Gothic"/>
              </a:rPr>
              <a:t>市場の動向、成長性、課題、機会などをデータや調査結果に基づいて分析します。事業の将来性を予測し、リスクとチャンスを明確化します。</a:t>
            </a:r>
          </a:p>
          <a:p>
            <a:pPr algn="l">
              <a:lnSpc>
                <a:spcPts val="3200"/>
              </a:lnSpc>
            </a:pPr>
            <a:endParaRPr lang="ja-JP" altLang="en-US" sz="2000" dirty="0">
              <a:solidFill>
                <a:srgbClr val="0D0D0D"/>
              </a:solidFill>
              <a:latin typeface="Zen Maru Gothic"/>
              <a:ea typeface="Zen Maru Gothic"/>
              <a:cs typeface="Zen Maru Gothic"/>
              <a:sym typeface="Zen Maru Gothic"/>
            </a:endParaRPr>
          </a:p>
        </p:txBody>
      </p:sp>
      <p:sp>
        <p:nvSpPr>
          <p:cNvPr id="48" name="TextBox 48"/>
          <p:cNvSpPr txBox="1"/>
          <p:nvPr/>
        </p:nvSpPr>
        <p:spPr>
          <a:xfrm>
            <a:off x="9239496" y="6849036"/>
            <a:ext cx="2082344" cy="504826"/>
          </a:xfrm>
          <a:prstGeom prst="rect">
            <a:avLst/>
          </a:prstGeom>
        </p:spPr>
        <p:txBody>
          <a:bodyPr lIns="0" tIns="0" rIns="0" bIns="0" rtlCol="0" anchor="t">
            <a:spAutoFit/>
          </a:bodyPr>
          <a:lstStyle/>
          <a:p>
            <a:pPr marL="0" lvl="0" indent="0" algn="l">
              <a:lnSpc>
                <a:spcPts val="4199"/>
              </a:lnSpc>
              <a:spcBef>
                <a:spcPct val="0"/>
              </a:spcBef>
            </a:pPr>
            <a:r>
              <a:rPr lang="en-US" sz="2999" b="1" spc="395">
                <a:solidFill>
                  <a:srgbClr val="659640"/>
                </a:solidFill>
                <a:latin typeface="Zen Maru Gothic Bold"/>
                <a:ea typeface="Zen Maru Gothic Bold"/>
                <a:cs typeface="Zen Maru Gothic Bold"/>
                <a:sym typeface="Zen Maru Gothic Bold"/>
              </a:rPr>
              <a:t>分析</a:t>
            </a:r>
          </a:p>
        </p:txBody>
      </p:sp>
      <p:sp>
        <p:nvSpPr>
          <p:cNvPr id="49" name="TextBox 49"/>
          <p:cNvSpPr txBox="1"/>
          <p:nvPr/>
        </p:nvSpPr>
        <p:spPr>
          <a:xfrm>
            <a:off x="9478456" y="7633583"/>
            <a:ext cx="6991333" cy="1600118"/>
          </a:xfrm>
          <a:prstGeom prst="rect">
            <a:avLst/>
          </a:prstGeom>
        </p:spPr>
        <p:txBody>
          <a:bodyPr lIns="0" tIns="0" rIns="0" bIns="0" rtlCol="0" anchor="t">
            <a:spAutoFit/>
          </a:bodyPr>
          <a:lstStyle/>
          <a:p>
            <a:pPr algn="l">
              <a:lnSpc>
                <a:spcPts val="3200"/>
              </a:lnSpc>
            </a:pPr>
            <a:r>
              <a:rPr lang="ja-JP" altLang="en-US" sz="2000">
                <a:solidFill>
                  <a:srgbClr val="0D0D0D"/>
                </a:solidFill>
                <a:latin typeface="Zen Maru Gothic"/>
                <a:ea typeface="Zen Maru Gothic"/>
                <a:cs typeface="Zen Maru Gothic"/>
                <a:sym typeface="Zen Maru Gothic"/>
              </a:rPr>
              <a:t>市場分析結果を踏まえ、自社の商品・サービスをどのように展開するかを明記します。競争優位性の確立、価格設定、販路開拓などの具体的戦略を示します。</a:t>
            </a:r>
          </a:p>
          <a:p>
            <a:pPr algn="l">
              <a:lnSpc>
                <a:spcPts val="3200"/>
              </a:lnSpc>
            </a:pPr>
            <a:endParaRPr lang="ja-JP" altLang="en-US" sz="2000" dirty="0">
              <a:solidFill>
                <a:srgbClr val="0D0D0D"/>
              </a:solidFill>
              <a:latin typeface="Zen Maru Gothic"/>
              <a:ea typeface="Zen Maru Gothic"/>
              <a:cs typeface="Zen Maru Gothic"/>
              <a:sym typeface="Zen Maru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flipV="1">
            <a:off x="17541876" y="3614174"/>
            <a:ext cx="0" cy="6672826"/>
          </a:xfrm>
          <a:prstGeom prst="line">
            <a:avLst/>
          </a:prstGeom>
          <a:ln w="38100" cap="flat">
            <a:solidFill>
              <a:srgbClr val="659640"/>
            </a:solidFill>
            <a:prstDash val="solid"/>
            <a:headEnd type="none" w="sm" len="sm"/>
            <a:tailEnd type="none" w="sm" len="sm"/>
          </a:ln>
        </p:spPr>
        <p:txBody>
          <a:bodyPr/>
          <a:lstStyle/>
          <a:p>
            <a:endParaRPr lang="ja-JP" altLang="en-US"/>
          </a:p>
        </p:txBody>
      </p:sp>
      <p:sp>
        <p:nvSpPr>
          <p:cNvPr id="6" name="TextBox 6"/>
          <p:cNvSpPr txBox="1"/>
          <p:nvPr/>
        </p:nvSpPr>
        <p:spPr>
          <a:xfrm>
            <a:off x="495054" y="190294"/>
            <a:ext cx="6210546" cy="778509"/>
          </a:xfrm>
          <a:prstGeom prst="rect">
            <a:avLst/>
          </a:prstGeom>
        </p:spPr>
        <p:txBody>
          <a:bodyPr wrap="square" lIns="0" tIns="0" rIns="0" bIns="0" rtlCol="0" anchor="t">
            <a:spAutoFit/>
          </a:bodyPr>
          <a:lstStyle/>
          <a:p>
            <a:pPr algn="l">
              <a:lnSpc>
                <a:spcPts val="6440"/>
              </a:lnSpc>
              <a:spcBef>
                <a:spcPct val="0"/>
              </a:spcBef>
            </a:pPr>
            <a:r>
              <a:rPr lang="en-US" sz="4600" b="1" dirty="0" err="1">
                <a:solidFill>
                  <a:srgbClr val="659640"/>
                </a:solidFill>
                <a:latin typeface="Zen Maru Gothic Bold"/>
                <a:ea typeface="Zen Maru Gothic Bold"/>
                <a:cs typeface="Zen Maru Gothic Bold"/>
                <a:sym typeface="Zen Maru Gothic Bold"/>
              </a:rPr>
              <a:t>製品・サービスの特徴</a:t>
            </a:r>
            <a:endParaRPr lang="en-US" sz="4600" b="1" dirty="0">
              <a:solidFill>
                <a:srgbClr val="659640"/>
              </a:solidFill>
              <a:latin typeface="Zen Maru Gothic Bold"/>
              <a:ea typeface="Zen Maru Gothic Bold"/>
              <a:cs typeface="Zen Maru Gothic Bold"/>
              <a:sym typeface="Zen Maru Gothic Bold"/>
            </a:endParaRPr>
          </a:p>
        </p:txBody>
      </p:sp>
      <p:grpSp>
        <p:nvGrpSpPr>
          <p:cNvPr id="7" name="Group 7"/>
          <p:cNvGrpSpPr/>
          <p:nvPr/>
        </p:nvGrpSpPr>
        <p:grpSpPr>
          <a:xfrm>
            <a:off x="11892" y="770604"/>
            <a:ext cx="7583920" cy="747666"/>
            <a:chOff x="0" y="0"/>
            <a:chExt cx="10111893" cy="996889"/>
          </a:xfrm>
        </p:grpSpPr>
        <p:sp>
          <p:nvSpPr>
            <p:cNvPr id="8" name="Freeform 8"/>
            <p:cNvSpPr/>
            <p:nvPr/>
          </p:nvSpPr>
          <p:spPr>
            <a:xfrm>
              <a:off x="5448087" y="0"/>
              <a:ext cx="4663806" cy="996889"/>
            </a:xfrm>
            <a:custGeom>
              <a:avLst/>
              <a:gdLst/>
              <a:ahLst/>
              <a:cxnLst/>
              <a:rect l="l" t="t" r="r" b="b"/>
              <a:pathLst>
                <a:path w="4663806" h="996889">
                  <a:moveTo>
                    <a:pt x="0" y="0"/>
                  </a:moveTo>
                  <a:lnTo>
                    <a:pt x="4663806" y="0"/>
                  </a:lnTo>
                  <a:lnTo>
                    <a:pt x="4663806" y="996889"/>
                  </a:lnTo>
                  <a:lnTo>
                    <a:pt x="0" y="9968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9" name="Freeform 9"/>
            <p:cNvSpPr/>
            <p:nvPr/>
          </p:nvSpPr>
          <p:spPr>
            <a:xfrm flipH="1">
              <a:off x="2422985" y="0"/>
              <a:ext cx="3130860" cy="996889"/>
            </a:xfrm>
            <a:custGeom>
              <a:avLst/>
              <a:gdLst/>
              <a:ahLst/>
              <a:cxnLst/>
              <a:rect l="l" t="t" r="r" b="b"/>
              <a:pathLst>
                <a:path w="3130860" h="996889">
                  <a:moveTo>
                    <a:pt x="3130860" y="0"/>
                  </a:moveTo>
                  <a:lnTo>
                    <a:pt x="0" y="0"/>
                  </a:lnTo>
                  <a:lnTo>
                    <a:pt x="0" y="996889"/>
                  </a:lnTo>
                  <a:lnTo>
                    <a:pt x="3130860" y="996889"/>
                  </a:lnTo>
                  <a:lnTo>
                    <a:pt x="3130860" y="0"/>
                  </a:lnTo>
                  <a:close/>
                </a:path>
              </a:pathLst>
            </a:custGeom>
            <a:blipFill>
              <a:blip r:embed="rId3">
                <a:extLst>
                  <a:ext uri="{96DAC541-7B7A-43D3-8B79-37D633B846F1}">
                    <asvg:svgBlip xmlns:asvg="http://schemas.microsoft.com/office/drawing/2016/SVG/main" r:embed="rId4"/>
                  </a:ext>
                </a:extLst>
              </a:blip>
              <a:stretch>
                <a:fillRect r="-48962"/>
              </a:stretch>
            </a:blipFill>
          </p:spPr>
          <p:txBody>
            <a:bodyPr/>
            <a:lstStyle/>
            <a:p>
              <a:endParaRPr lang="ja-JP" altLang="en-US"/>
            </a:p>
          </p:txBody>
        </p:sp>
        <p:sp>
          <p:nvSpPr>
            <p:cNvPr id="10" name="Freeform 10"/>
            <p:cNvSpPr/>
            <p:nvPr/>
          </p:nvSpPr>
          <p:spPr>
            <a:xfrm>
              <a:off x="0" y="0"/>
              <a:ext cx="2675819" cy="996889"/>
            </a:xfrm>
            <a:custGeom>
              <a:avLst/>
              <a:gdLst/>
              <a:ahLst/>
              <a:cxnLst/>
              <a:rect l="l" t="t" r="r" b="b"/>
              <a:pathLst>
                <a:path w="2675819" h="996889">
                  <a:moveTo>
                    <a:pt x="0" y="0"/>
                  </a:moveTo>
                  <a:lnTo>
                    <a:pt x="2675819" y="0"/>
                  </a:lnTo>
                  <a:lnTo>
                    <a:pt x="2675819" y="996889"/>
                  </a:lnTo>
                  <a:lnTo>
                    <a:pt x="0" y="996889"/>
                  </a:lnTo>
                  <a:lnTo>
                    <a:pt x="0" y="0"/>
                  </a:lnTo>
                  <a:close/>
                </a:path>
              </a:pathLst>
            </a:custGeom>
            <a:blipFill>
              <a:blip r:embed="rId3">
                <a:extLst>
                  <a:ext uri="{96DAC541-7B7A-43D3-8B79-37D633B846F1}">
                    <asvg:svgBlip xmlns:asvg="http://schemas.microsoft.com/office/drawing/2016/SVG/main" r:embed="rId4"/>
                  </a:ext>
                </a:extLst>
              </a:blip>
              <a:stretch>
                <a:fillRect l="-17005" r="-57288"/>
              </a:stretch>
            </a:blipFill>
          </p:spPr>
          <p:txBody>
            <a:bodyPr/>
            <a:lstStyle/>
            <a:p>
              <a:endParaRPr lang="ja-JP" altLang="en-US"/>
            </a:p>
          </p:txBody>
        </p:sp>
      </p:grpSp>
      <p:sp>
        <p:nvSpPr>
          <p:cNvPr id="11" name="TextBox 11"/>
          <p:cNvSpPr txBox="1"/>
          <p:nvPr/>
        </p:nvSpPr>
        <p:spPr>
          <a:xfrm rot="5400000">
            <a:off x="15237671" y="2634516"/>
            <a:ext cx="4713185" cy="669926"/>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59640"/>
                </a:solidFill>
                <a:latin typeface="Zen Maru Gothic Bold"/>
                <a:ea typeface="Zen Maru Gothic Bold"/>
                <a:cs typeface="Zen Maru Gothic Bold"/>
                <a:sym typeface="Zen Maru Gothic Bold"/>
              </a:rPr>
              <a:t>FEATURES</a:t>
            </a:r>
          </a:p>
        </p:txBody>
      </p:sp>
      <p:grpSp>
        <p:nvGrpSpPr>
          <p:cNvPr id="12" name="Group 12"/>
          <p:cNvGrpSpPr/>
          <p:nvPr/>
        </p:nvGrpSpPr>
        <p:grpSpPr>
          <a:xfrm>
            <a:off x="0" y="1701343"/>
            <a:ext cx="8165492" cy="6012298"/>
            <a:chOff x="0" y="0"/>
            <a:chExt cx="10887322" cy="8016397"/>
          </a:xfrm>
        </p:grpSpPr>
        <p:grpSp>
          <p:nvGrpSpPr>
            <p:cNvPr id="13" name="Group 13"/>
            <p:cNvGrpSpPr/>
            <p:nvPr/>
          </p:nvGrpSpPr>
          <p:grpSpPr>
            <a:xfrm>
              <a:off x="0" y="0"/>
              <a:ext cx="10887322" cy="8016397"/>
              <a:chOff x="0" y="0"/>
              <a:chExt cx="2150582" cy="1583486"/>
            </a:xfrm>
          </p:grpSpPr>
          <p:sp>
            <p:nvSpPr>
              <p:cNvPr id="14" name="Freeform 14"/>
              <p:cNvSpPr/>
              <p:nvPr/>
            </p:nvSpPr>
            <p:spPr>
              <a:xfrm>
                <a:off x="0" y="0"/>
                <a:ext cx="2150582" cy="1583486"/>
              </a:xfrm>
              <a:custGeom>
                <a:avLst/>
                <a:gdLst/>
                <a:ahLst/>
                <a:cxnLst/>
                <a:rect l="l" t="t" r="r" b="b"/>
                <a:pathLst>
                  <a:path w="2150582" h="1583486">
                    <a:moveTo>
                      <a:pt x="47406" y="0"/>
                    </a:moveTo>
                    <a:lnTo>
                      <a:pt x="2103176" y="0"/>
                    </a:lnTo>
                    <a:cubicBezTo>
                      <a:pt x="2129358" y="0"/>
                      <a:pt x="2150582" y="21225"/>
                      <a:pt x="2150582" y="47406"/>
                    </a:cubicBezTo>
                    <a:lnTo>
                      <a:pt x="2150582" y="1536079"/>
                    </a:lnTo>
                    <a:cubicBezTo>
                      <a:pt x="2150582" y="1562261"/>
                      <a:pt x="2129358" y="1583486"/>
                      <a:pt x="2103176" y="1583486"/>
                    </a:cubicBezTo>
                    <a:lnTo>
                      <a:pt x="47406" y="1583486"/>
                    </a:lnTo>
                    <a:cubicBezTo>
                      <a:pt x="34833" y="1583486"/>
                      <a:pt x="22775" y="1578491"/>
                      <a:pt x="13885" y="1569601"/>
                    </a:cubicBezTo>
                    <a:cubicBezTo>
                      <a:pt x="4995" y="1560710"/>
                      <a:pt x="0" y="1548652"/>
                      <a:pt x="0" y="1536079"/>
                    </a:cubicBezTo>
                    <a:lnTo>
                      <a:pt x="0" y="47406"/>
                    </a:lnTo>
                    <a:cubicBezTo>
                      <a:pt x="0" y="34833"/>
                      <a:pt x="4995" y="22775"/>
                      <a:pt x="13885" y="13885"/>
                    </a:cubicBezTo>
                    <a:cubicBezTo>
                      <a:pt x="22775" y="4995"/>
                      <a:pt x="34833" y="0"/>
                      <a:pt x="47406" y="0"/>
                    </a:cubicBezTo>
                    <a:close/>
                  </a:path>
                </a:pathLst>
              </a:custGeom>
              <a:solidFill>
                <a:srgbClr val="659640"/>
              </a:solidFill>
            </p:spPr>
            <p:txBody>
              <a:bodyPr/>
              <a:lstStyle/>
              <a:p>
                <a:endParaRPr lang="ja-JP" altLang="en-US"/>
              </a:p>
            </p:txBody>
          </p:sp>
          <p:sp>
            <p:nvSpPr>
              <p:cNvPr id="15" name="TextBox 15"/>
              <p:cNvSpPr txBox="1"/>
              <p:nvPr/>
            </p:nvSpPr>
            <p:spPr>
              <a:xfrm>
                <a:off x="0" y="-38100"/>
                <a:ext cx="2150582" cy="1621586"/>
              </a:xfrm>
              <a:prstGeom prst="rect">
                <a:avLst/>
              </a:prstGeom>
            </p:spPr>
            <p:txBody>
              <a:bodyPr lIns="50800" tIns="50800" rIns="50800" bIns="50800" rtlCol="0" anchor="ctr"/>
              <a:lstStyle/>
              <a:p>
                <a:pPr algn="ctr">
                  <a:lnSpc>
                    <a:spcPts val="2940"/>
                  </a:lnSpc>
                </a:pPr>
                <a:endParaRPr/>
              </a:p>
            </p:txBody>
          </p:sp>
        </p:grpSp>
        <p:grpSp>
          <p:nvGrpSpPr>
            <p:cNvPr id="16" name="Group 16"/>
            <p:cNvGrpSpPr/>
            <p:nvPr/>
          </p:nvGrpSpPr>
          <p:grpSpPr>
            <a:xfrm>
              <a:off x="0" y="0"/>
              <a:ext cx="1401897" cy="8016397"/>
              <a:chOff x="0" y="0"/>
              <a:chExt cx="276918" cy="1583486"/>
            </a:xfrm>
          </p:grpSpPr>
          <p:sp>
            <p:nvSpPr>
              <p:cNvPr id="17" name="Freeform 17"/>
              <p:cNvSpPr/>
              <p:nvPr/>
            </p:nvSpPr>
            <p:spPr>
              <a:xfrm>
                <a:off x="0" y="0"/>
                <a:ext cx="276918" cy="1583486"/>
              </a:xfrm>
              <a:custGeom>
                <a:avLst/>
                <a:gdLst/>
                <a:ahLst/>
                <a:cxnLst/>
                <a:rect l="l" t="t" r="r" b="b"/>
                <a:pathLst>
                  <a:path w="276918" h="1583486">
                    <a:moveTo>
                      <a:pt x="0" y="0"/>
                    </a:moveTo>
                    <a:lnTo>
                      <a:pt x="276918" y="0"/>
                    </a:lnTo>
                    <a:lnTo>
                      <a:pt x="276918" y="1583486"/>
                    </a:lnTo>
                    <a:lnTo>
                      <a:pt x="0" y="1583486"/>
                    </a:lnTo>
                    <a:close/>
                  </a:path>
                </a:pathLst>
              </a:custGeom>
              <a:solidFill>
                <a:srgbClr val="659640"/>
              </a:solidFill>
            </p:spPr>
            <p:txBody>
              <a:bodyPr/>
              <a:lstStyle/>
              <a:p>
                <a:endParaRPr lang="ja-JP" altLang="en-US"/>
              </a:p>
            </p:txBody>
          </p:sp>
          <p:sp>
            <p:nvSpPr>
              <p:cNvPr id="18" name="TextBox 18"/>
              <p:cNvSpPr txBox="1"/>
              <p:nvPr/>
            </p:nvSpPr>
            <p:spPr>
              <a:xfrm>
                <a:off x="0" y="-38100"/>
                <a:ext cx="276918" cy="1621586"/>
              </a:xfrm>
              <a:prstGeom prst="rect">
                <a:avLst/>
              </a:prstGeom>
            </p:spPr>
            <p:txBody>
              <a:bodyPr lIns="50800" tIns="50800" rIns="50800" bIns="50800" rtlCol="0" anchor="ctr"/>
              <a:lstStyle/>
              <a:p>
                <a:pPr algn="ctr">
                  <a:lnSpc>
                    <a:spcPts val="2940"/>
                  </a:lnSpc>
                </a:pPr>
                <a:endParaRPr/>
              </a:p>
            </p:txBody>
          </p:sp>
        </p:grpSp>
      </p:grpSp>
      <p:sp>
        <p:nvSpPr>
          <p:cNvPr id="19" name="TextBox 19"/>
          <p:cNvSpPr txBox="1"/>
          <p:nvPr/>
        </p:nvSpPr>
        <p:spPr>
          <a:xfrm>
            <a:off x="515247" y="2815484"/>
            <a:ext cx="7325789" cy="692150"/>
          </a:xfrm>
          <a:prstGeom prst="rect">
            <a:avLst/>
          </a:prstGeom>
        </p:spPr>
        <p:txBody>
          <a:bodyPr lIns="0" tIns="0" rIns="0" bIns="0" rtlCol="0" anchor="t">
            <a:spAutoFit/>
          </a:bodyPr>
          <a:lstStyle/>
          <a:p>
            <a:pPr algn="l">
              <a:lnSpc>
                <a:spcPts val="2800"/>
              </a:lnSpc>
              <a:spcBef>
                <a:spcPct val="0"/>
              </a:spcBef>
            </a:pPr>
            <a:r>
              <a:rPr lang="ja-JP" altLang="en-US" sz="2000" b="1">
                <a:solidFill>
                  <a:srgbClr val="FFFFFF"/>
                </a:solidFill>
                <a:latin typeface="Zen Maru Gothic Bold"/>
                <a:ea typeface="Zen Maru Gothic Bold"/>
                <a:cs typeface="Zen Maru Gothic Bold"/>
                <a:sym typeface="Zen Maru Gothic Bold"/>
              </a:rPr>
              <a:t>提供する製品やサービスの名称を記載します。</a:t>
            </a:r>
          </a:p>
          <a:p>
            <a:pPr algn="l">
              <a:lnSpc>
                <a:spcPts val="2800"/>
              </a:lnSpc>
              <a:spcBef>
                <a:spcPct val="0"/>
              </a:spcBef>
            </a:pPr>
            <a:endParaRPr lang="ja-JP" altLang="en-US" sz="2000" b="1" dirty="0" err="1">
              <a:solidFill>
                <a:srgbClr val="FFFFFF"/>
              </a:solidFill>
              <a:latin typeface="Zen Maru Gothic Bold"/>
              <a:ea typeface="Zen Maru Gothic Bold"/>
              <a:cs typeface="Zen Maru Gothic Bold"/>
              <a:sym typeface="Zen Maru Gothic Bold"/>
            </a:endParaRPr>
          </a:p>
        </p:txBody>
      </p:sp>
      <p:sp>
        <p:nvSpPr>
          <p:cNvPr id="20" name="TextBox 20"/>
          <p:cNvSpPr txBox="1"/>
          <p:nvPr/>
        </p:nvSpPr>
        <p:spPr>
          <a:xfrm>
            <a:off x="495054" y="5245345"/>
            <a:ext cx="7100758" cy="1048685"/>
          </a:xfrm>
          <a:prstGeom prst="rect">
            <a:avLst/>
          </a:prstGeom>
        </p:spPr>
        <p:txBody>
          <a:bodyPr lIns="0" tIns="0" rIns="0" bIns="0" rtlCol="0" anchor="t">
            <a:spAutoFit/>
          </a:bodyPr>
          <a:lstStyle/>
          <a:p>
            <a:pPr algn="l">
              <a:lnSpc>
                <a:spcPts val="2800"/>
              </a:lnSpc>
              <a:spcBef>
                <a:spcPct val="0"/>
              </a:spcBef>
            </a:pPr>
            <a:r>
              <a:rPr lang="ja-JP" altLang="en-US" sz="2000" b="1">
                <a:solidFill>
                  <a:srgbClr val="FFFFFF"/>
                </a:solidFill>
                <a:latin typeface="Zen Maru Gothic Bold"/>
                <a:ea typeface="Zen Maru Gothic Bold"/>
                <a:cs typeface="Zen Maru Gothic Bold"/>
                <a:sym typeface="Zen Maru Gothic Bold"/>
              </a:rPr>
              <a:t>製品やサービスの基本的な内容、目的、提供する価値を説明します。</a:t>
            </a:r>
          </a:p>
          <a:p>
            <a:pPr algn="l">
              <a:lnSpc>
                <a:spcPts val="2800"/>
              </a:lnSpc>
              <a:spcBef>
                <a:spcPct val="0"/>
              </a:spcBef>
            </a:pPr>
            <a:endParaRPr lang="ja-JP" altLang="en-US" sz="2000" b="1" dirty="0">
              <a:solidFill>
                <a:srgbClr val="FFFFFF"/>
              </a:solidFill>
              <a:latin typeface="Zen Maru Gothic Bold"/>
              <a:ea typeface="Zen Maru Gothic Bold"/>
              <a:cs typeface="Zen Maru Gothic Bold"/>
              <a:sym typeface="Zen Maru Gothic Bold"/>
            </a:endParaRPr>
          </a:p>
        </p:txBody>
      </p:sp>
      <p:sp>
        <p:nvSpPr>
          <p:cNvPr id="21" name="TextBox 21"/>
          <p:cNvSpPr txBox="1"/>
          <p:nvPr/>
        </p:nvSpPr>
        <p:spPr>
          <a:xfrm>
            <a:off x="495054" y="1956438"/>
            <a:ext cx="3086346" cy="504826"/>
          </a:xfrm>
          <a:prstGeom prst="rect">
            <a:avLst/>
          </a:prstGeom>
        </p:spPr>
        <p:txBody>
          <a:bodyPr wrap="square" lIns="0" tIns="0" rIns="0" bIns="0" rtlCol="0" anchor="t">
            <a:spAutoFit/>
          </a:bodyPr>
          <a:lstStyle/>
          <a:p>
            <a:pPr algn="l">
              <a:lnSpc>
                <a:spcPts val="4199"/>
              </a:lnSpc>
              <a:spcBef>
                <a:spcPct val="0"/>
              </a:spcBef>
            </a:pPr>
            <a:r>
              <a:rPr lang="en-US" sz="2999" b="1" dirty="0" err="1">
                <a:solidFill>
                  <a:srgbClr val="FFFFFF"/>
                </a:solidFill>
                <a:latin typeface="Zen Maru Gothic Bold"/>
                <a:ea typeface="Zen Maru Gothic Bold"/>
                <a:cs typeface="Zen Maru Gothic Bold"/>
                <a:sym typeface="Zen Maru Gothic Bold"/>
              </a:rPr>
              <a:t>製品・サービス名</a:t>
            </a:r>
            <a:endParaRPr lang="en-US" sz="2999" b="1" dirty="0">
              <a:solidFill>
                <a:srgbClr val="FFFFFF"/>
              </a:solidFill>
              <a:latin typeface="Zen Maru Gothic Bold"/>
              <a:ea typeface="Zen Maru Gothic Bold"/>
              <a:cs typeface="Zen Maru Gothic Bold"/>
              <a:sym typeface="Zen Maru Gothic Bold"/>
            </a:endParaRPr>
          </a:p>
        </p:txBody>
      </p:sp>
      <p:sp>
        <p:nvSpPr>
          <p:cNvPr id="22" name="TextBox 22"/>
          <p:cNvSpPr txBox="1"/>
          <p:nvPr/>
        </p:nvSpPr>
        <p:spPr>
          <a:xfrm>
            <a:off x="495054" y="4441492"/>
            <a:ext cx="3848346" cy="504826"/>
          </a:xfrm>
          <a:prstGeom prst="rect">
            <a:avLst/>
          </a:prstGeom>
        </p:spPr>
        <p:txBody>
          <a:bodyPr wrap="square" lIns="0" tIns="0" rIns="0" bIns="0" rtlCol="0" anchor="t">
            <a:spAutoFit/>
          </a:bodyPr>
          <a:lstStyle/>
          <a:p>
            <a:pPr algn="l">
              <a:lnSpc>
                <a:spcPts val="4199"/>
              </a:lnSpc>
              <a:spcBef>
                <a:spcPct val="0"/>
              </a:spcBef>
            </a:pPr>
            <a:r>
              <a:rPr lang="en-US" sz="2999" b="1" dirty="0" err="1">
                <a:solidFill>
                  <a:srgbClr val="FFFFFF"/>
                </a:solidFill>
                <a:latin typeface="Zen Maru Gothic Bold"/>
                <a:ea typeface="Zen Maru Gothic Bold"/>
                <a:cs typeface="Zen Maru Gothic Bold"/>
                <a:sym typeface="Zen Maru Gothic Bold"/>
              </a:rPr>
              <a:t>製品・サービスの概要</a:t>
            </a:r>
            <a:endParaRPr lang="en-US" sz="2999" b="1" dirty="0">
              <a:solidFill>
                <a:srgbClr val="FFFFFF"/>
              </a:solidFill>
              <a:latin typeface="Zen Maru Gothic Bold"/>
              <a:ea typeface="Zen Maru Gothic Bold"/>
              <a:cs typeface="Zen Maru Gothic Bold"/>
              <a:sym typeface="Zen Maru Gothic Bold"/>
            </a:endParaRPr>
          </a:p>
        </p:txBody>
      </p:sp>
      <p:sp>
        <p:nvSpPr>
          <p:cNvPr id="23" name="TextBox 23"/>
          <p:cNvSpPr txBox="1"/>
          <p:nvPr/>
        </p:nvSpPr>
        <p:spPr>
          <a:xfrm>
            <a:off x="8775636" y="1866421"/>
            <a:ext cx="825564" cy="438785"/>
          </a:xfrm>
          <a:prstGeom prst="rect">
            <a:avLst/>
          </a:prstGeom>
        </p:spPr>
        <p:txBody>
          <a:bodyPr wrap="square" lIns="0" tIns="0" rIns="0" bIns="0" rtlCol="0" anchor="t">
            <a:spAutoFit/>
          </a:bodyPr>
          <a:lstStyle/>
          <a:p>
            <a:pPr algn="l">
              <a:lnSpc>
                <a:spcPts val="3640"/>
              </a:lnSpc>
              <a:spcBef>
                <a:spcPct val="0"/>
              </a:spcBef>
            </a:pPr>
            <a:r>
              <a:rPr lang="en-US" sz="2600" b="1" spc="371" dirty="0" err="1">
                <a:solidFill>
                  <a:srgbClr val="659640"/>
                </a:solidFill>
                <a:latin typeface="Zen Maru Gothic Bold"/>
                <a:ea typeface="Zen Maru Gothic Bold"/>
                <a:cs typeface="Zen Maru Gothic Bold"/>
                <a:sym typeface="Zen Maru Gothic Bold"/>
              </a:rPr>
              <a:t>特徴</a:t>
            </a:r>
            <a:endParaRPr lang="en-US" sz="2600" b="1" spc="371" dirty="0">
              <a:solidFill>
                <a:srgbClr val="659640"/>
              </a:solidFill>
              <a:latin typeface="Zen Maru Gothic Bold"/>
              <a:ea typeface="Zen Maru Gothic Bold"/>
              <a:cs typeface="Zen Maru Gothic Bold"/>
              <a:sym typeface="Zen Maru Gothic Bold"/>
            </a:endParaRPr>
          </a:p>
        </p:txBody>
      </p:sp>
      <p:sp>
        <p:nvSpPr>
          <p:cNvPr id="24" name="TextBox 24"/>
          <p:cNvSpPr txBox="1"/>
          <p:nvPr/>
        </p:nvSpPr>
        <p:spPr>
          <a:xfrm>
            <a:off x="8765314" y="4797020"/>
            <a:ext cx="4517821" cy="438785"/>
          </a:xfrm>
          <a:prstGeom prst="rect">
            <a:avLst/>
          </a:prstGeom>
        </p:spPr>
        <p:txBody>
          <a:bodyPr lIns="0" tIns="0" rIns="0" bIns="0" rtlCol="0" anchor="t">
            <a:spAutoFit/>
          </a:bodyPr>
          <a:lstStyle/>
          <a:p>
            <a:pPr algn="l">
              <a:lnSpc>
                <a:spcPts val="3640"/>
              </a:lnSpc>
              <a:spcBef>
                <a:spcPct val="0"/>
              </a:spcBef>
            </a:pPr>
            <a:r>
              <a:rPr lang="en-US" sz="2600" b="1">
                <a:solidFill>
                  <a:srgbClr val="659640"/>
                </a:solidFill>
                <a:latin typeface="Zen Maru Gothic Bold"/>
                <a:ea typeface="Zen Maru Gothic Bold"/>
                <a:cs typeface="Zen Maru Gothic Bold"/>
                <a:sym typeface="Zen Maru Gothic Bold"/>
              </a:rPr>
              <a:t>競合製品との差別化ポイント</a:t>
            </a:r>
          </a:p>
        </p:txBody>
      </p:sp>
      <p:grpSp>
        <p:nvGrpSpPr>
          <p:cNvPr id="25" name="Group 25"/>
          <p:cNvGrpSpPr/>
          <p:nvPr/>
        </p:nvGrpSpPr>
        <p:grpSpPr>
          <a:xfrm>
            <a:off x="8749249" y="2497720"/>
            <a:ext cx="8137045" cy="1949452"/>
            <a:chOff x="0" y="0"/>
            <a:chExt cx="10849393" cy="2599270"/>
          </a:xfrm>
        </p:grpSpPr>
        <p:grpSp>
          <p:nvGrpSpPr>
            <p:cNvPr id="26" name="Group 26"/>
            <p:cNvGrpSpPr/>
            <p:nvPr/>
          </p:nvGrpSpPr>
          <p:grpSpPr>
            <a:xfrm>
              <a:off x="0" y="0"/>
              <a:ext cx="10849393" cy="2599270"/>
              <a:chOff x="0" y="0"/>
              <a:chExt cx="2143090" cy="513436"/>
            </a:xfrm>
          </p:grpSpPr>
          <p:sp>
            <p:nvSpPr>
              <p:cNvPr id="27" name="Freeform 27"/>
              <p:cNvSpPr/>
              <p:nvPr/>
            </p:nvSpPr>
            <p:spPr>
              <a:xfrm>
                <a:off x="0" y="0"/>
                <a:ext cx="2143090" cy="513436"/>
              </a:xfrm>
              <a:custGeom>
                <a:avLst/>
                <a:gdLst/>
                <a:ahLst/>
                <a:cxnLst/>
                <a:rect l="l" t="t" r="r" b="b"/>
                <a:pathLst>
                  <a:path w="2143090" h="513436">
                    <a:moveTo>
                      <a:pt x="23786" y="0"/>
                    </a:moveTo>
                    <a:lnTo>
                      <a:pt x="2119304" y="0"/>
                    </a:lnTo>
                    <a:cubicBezTo>
                      <a:pt x="2132441" y="0"/>
                      <a:pt x="2143090" y="10649"/>
                      <a:pt x="2143090" y="23786"/>
                    </a:cubicBezTo>
                    <a:lnTo>
                      <a:pt x="2143090" y="489650"/>
                    </a:lnTo>
                    <a:cubicBezTo>
                      <a:pt x="2143090" y="495958"/>
                      <a:pt x="2140584" y="502008"/>
                      <a:pt x="2136123" y="506469"/>
                    </a:cubicBezTo>
                    <a:cubicBezTo>
                      <a:pt x="2131662" y="510930"/>
                      <a:pt x="2125612" y="513436"/>
                      <a:pt x="2119304" y="513436"/>
                    </a:cubicBezTo>
                    <a:lnTo>
                      <a:pt x="23786" y="513436"/>
                    </a:lnTo>
                    <a:cubicBezTo>
                      <a:pt x="10649" y="513436"/>
                      <a:pt x="0" y="502787"/>
                      <a:pt x="0" y="489650"/>
                    </a:cubicBezTo>
                    <a:lnTo>
                      <a:pt x="0" y="23786"/>
                    </a:lnTo>
                    <a:cubicBezTo>
                      <a:pt x="0" y="10649"/>
                      <a:pt x="10649" y="0"/>
                      <a:pt x="23786" y="0"/>
                    </a:cubicBezTo>
                    <a:close/>
                  </a:path>
                </a:pathLst>
              </a:custGeom>
              <a:solidFill>
                <a:srgbClr val="FFFFFF"/>
              </a:solidFill>
              <a:ln w="38100" cap="rnd">
                <a:solidFill>
                  <a:srgbClr val="659640"/>
                </a:solidFill>
                <a:prstDash val="solid"/>
                <a:round/>
              </a:ln>
            </p:spPr>
            <p:txBody>
              <a:bodyPr/>
              <a:lstStyle/>
              <a:p>
                <a:endParaRPr lang="ja-JP" altLang="en-US"/>
              </a:p>
            </p:txBody>
          </p:sp>
          <p:sp>
            <p:nvSpPr>
              <p:cNvPr id="28" name="TextBox 28"/>
              <p:cNvSpPr txBox="1"/>
              <p:nvPr/>
            </p:nvSpPr>
            <p:spPr>
              <a:xfrm>
                <a:off x="0" y="-38100"/>
                <a:ext cx="2143090" cy="551536"/>
              </a:xfrm>
              <a:prstGeom prst="rect">
                <a:avLst/>
              </a:prstGeom>
            </p:spPr>
            <p:txBody>
              <a:bodyPr lIns="50800" tIns="50800" rIns="50800" bIns="50800" rtlCol="0" anchor="ctr"/>
              <a:lstStyle/>
              <a:p>
                <a:pPr algn="ctr">
                  <a:lnSpc>
                    <a:spcPts val="2940"/>
                  </a:lnSpc>
                </a:pPr>
                <a:endParaRPr/>
              </a:p>
            </p:txBody>
          </p:sp>
        </p:grpSp>
        <p:sp>
          <p:nvSpPr>
            <p:cNvPr id="29" name="TextBox 29"/>
            <p:cNvSpPr txBox="1"/>
            <p:nvPr/>
          </p:nvSpPr>
          <p:spPr>
            <a:xfrm>
              <a:off x="526335" y="449012"/>
              <a:ext cx="9889600" cy="1586332"/>
            </a:xfrm>
            <a:prstGeom prst="rect">
              <a:avLst/>
            </a:prstGeom>
          </p:spPr>
          <p:txBody>
            <a:bodyPr lIns="0" tIns="0" rIns="0" bIns="0" rtlCol="0" anchor="t">
              <a:spAutoFit/>
            </a:bodyPr>
            <a:lstStyle/>
            <a:p>
              <a:pPr algn="l">
                <a:lnSpc>
                  <a:spcPts val="3200"/>
                </a:lnSpc>
              </a:pPr>
              <a:r>
                <a:rPr lang="ja-JP" altLang="en-US" sz="2000">
                  <a:solidFill>
                    <a:srgbClr val="0D0D0D"/>
                  </a:solidFill>
                  <a:latin typeface="Zen Maru Gothic"/>
                  <a:ea typeface="Zen Maru Gothic"/>
                  <a:cs typeface="Zen Maru Gothic"/>
                  <a:sym typeface="Zen Maru Gothic"/>
                </a:rPr>
                <a:t>製品やサービスの特性、技術、デザイン、機能などの独自性を記載します。</a:t>
              </a:r>
            </a:p>
            <a:p>
              <a:pPr algn="l">
                <a:lnSpc>
                  <a:spcPts val="3200"/>
                </a:lnSpc>
              </a:pPr>
              <a:endParaRPr lang="ja-JP" altLang="en-US" sz="2000" dirty="0">
                <a:solidFill>
                  <a:srgbClr val="0D0D0D"/>
                </a:solidFill>
                <a:latin typeface="Zen Maru Gothic"/>
                <a:ea typeface="Zen Maru Gothic"/>
                <a:cs typeface="Zen Maru Gothic"/>
                <a:sym typeface="Zen Maru Gothic"/>
              </a:endParaRPr>
            </a:p>
          </p:txBody>
        </p:sp>
      </p:grpSp>
      <p:grpSp>
        <p:nvGrpSpPr>
          <p:cNvPr id="30" name="Group 30"/>
          <p:cNvGrpSpPr/>
          <p:nvPr/>
        </p:nvGrpSpPr>
        <p:grpSpPr>
          <a:xfrm>
            <a:off x="8775636" y="5484118"/>
            <a:ext cx="8137045" cy="1949452"/>
            <a:chOff x="0" y="0"/>
            <a:chExt cx="10849393" cy="2599270"/>
          </a:xfrm>
        </p:grpSpPr>
        <p:grpSp>
          <p:nvGrpSpPr>
            <p:cNvPr id="31" name="Group 31"/>
            <p:cNvGrpSpPr/>
            <p:nvPr/>
          </p:nvGrpSpPr>
          <p:grpSpPr>
            <a:xfrm>
              <a:off x="0" y="0"/>
              <a:ext cx="10849393" cy="2599270"/>
              <a:chOff x="0" y="0"/>
              <a:chExt cx="2143090" cy="513436"/>
            </a:xfrm>
          </p:grpSpPr>
          <p:sp>
            <p:nvSpPr>
              <p:cNvPr id="32" name="Freeform 32"/>
              <p:cNvSpPr/>
              <p:nvPr/>
            </p:nvSpPr>
            <p:spPr>
              <a:xfrm>
                <a:off x="0" y="0"/>
                <a:ext cx="2143090" cy="513436"/>
              </a:xfrm>
              <a:custGeom>
                <a:avLst/>
                <a:gdLst/>
                <a:ahLst/>
                <a:cxnLst/>
                <a:rect l="l" t="t" r="r" b="b"/>
                <a:pathLst>
                  <a:path w="2143090" h="513436">
                    <a:moveTo>
                      <a:pt x="23786" y="0"/>
                    </a:moveTo>
                    <a:lnTo>
                      <a:pt x="2119304" y="0"/>
                    </a:lnTo>
                    <a:cubicBezTo>
                      <a:pt x="2132441" y="0"/>
                      <a:pt x="2143090" y="10649"/>
                      <a:pt x="2143090" y="23786"/>
                    </a:cubicBezTo>
                    <a:lnTo>
                      <a:pt x="2143090" y="489650"/>
                    </a:lnTo>
                    <a:cubicBezTo>
                      <a:pt x="2143090" y="495958"/>
                      <a:pt x="2140584" y="502008"/>
                      <a:pt x="2136123" y="506469"/>
                    </a:cubicBezTo>
                    <a:cubicBezTo>
                      <a:pt x="2131662" y="510930"/>
                      <a:pt x="2125612" y="513436"/>
                      <a:pt x="2119304" y="513436"/>
                    </a:cubicBezTo>
                    <a:lnTo>
                      <a:pt x="23786" y="513436"/>
                    </a:lnTo>
                    <a:cubicBezTo>
                      <a:pt x="10649" y="513436"/>
                      <a:pt x="0" y="502787"/>
                      <a:pt x="0" y="489650"/>
                    </a:cubicBezTo>
                    <a:lnTo>
                      <a:pt x="0" y="23786"/>
                    </a:lnTo>
                    <a:cubicBezTo>
                      <a:pt x="0" y="10649"/>
                      <a:pt x="10649" y="0"/>
                      <a:pt x="23786" y="0"/>
                    </a:cubicBezTo>
                    <a:close/>
                  </a:path>
                </a:pathLst>
              </a:custGeom>
              <a:solidFill>
                <a:srgbClr val="FFFFFF"/>
              </a:solidFill>
              <a:ln w="38100" cap="rnd">
                <a:solidFill>
                  <a:srgbClr val="659640"/>
                </a:solidFill>
                <a:prstDash val="solid"/>
                <a:round/>
              </a:ln>
            </p:spPr>
            <p:txBody>
              <a:bodyPr/>
              <a:lstStyle/>
              <a:p>
                <a:endParaRPr lang="ja-JP" altLang="en-US"/>
              </a:p>
            </p:txBody>
          </p:sp>
          <p:sp>
            <p:nvSpPr>
              <p:cNvPr id="33" name="TextBox 33"/>
              <p:cNvSpPr txBox="1"/>
              <p:nvPr/>
            </p:nvSpPr>
            <p:spPr>
              <a:xfrm>
                <a:off x="0" y="-38100"/>
                <a:ext cx="2143090" cy="551536"/>
              </a:xfrm>
              <a:prstGeom prst="rect">
                <a:avLst/>
              </a:prstGeom>
            </p:spPr>
            <p:txBody>
              <a:bodyPr lIns="50800" tIns="50800" rIns="50800" bIns="50800" rtlCol="0" anchor="ctr"/>
              <a:lstStyle/>
              <a:p>
                <a:pPr algn="ctr">
                  <a:lnSpc>
                    <a:spcPts val="2940"/>
                  </a:lnSpc>
                </a:pPr>
                <a:endParaRPr/>
              </a:p>
            </p:txBody>
          </p:sp>
        </p:grpSp>
        <p:sp>
          <p:nvSpPr>
            <p:cNvPr id="34" name="TextBox 34"/>
            <p:cNvSpPr txBox="1"/>
            <p:nvPr/>
          </p:nvSpPr>
          <p:spPr>
            <a:xfrm>
              <a:off x="526335" y="449012"/>
              <a:ext cx="9889600" cy="1586332"/>
            </a:xfrm>
            <a:prstGeom prst="rect">
              <a:avLst/>
            </a:prstGeom>
          </p:spPr>
          <p:txBody>
            <a:bodyPr lIns="0" tIns="0" rIns="0" bIns="0" rtlCol="0" anchor="t">
              <a:spAutoFit/>
            </a:bodyPr>
            <a:lstStyle/>
            <a:p>
              <a:pPr algn="l">
                <a:lnSpc>
                  <a:spcPts val="3200"/>
                </a:lnSpc>
              </a:pPr>
              <a:r>
                <a:rPr lang="ja-JP" altLang="en-US" sz="2000">
                  <a:solidFill>
                    <a:srgbClr val="0D0D0D"/>
                  </a:solidFill>
                  <a:latin typeface="Zen Maru Gothic"/>
                  <a:ea typeface="Zen Maru Gothic"/>
                  <a:cs typeface="Zen Maru Gothic"/>
                  <a:sym typeface="Zen Maru Gothic"/>
                </a:rPr>
                <a:t>競合製品と比べて、自社の製品・サービスがどのように優れているのかを明確にします。</a:t>
              </a:r>
            </a:p>
            <a:p>
              <a:pPr algn="l">
                <a:lnSpc>
                  <a:spcPts val="3200"/>
                </a:lnSpc>
              </a:pPr>
              <a:endParaRPr lang="ja-JP" altLang="en-US" sz="2000" dirty="0">
                <a:solidFill>
                  <a:srgbClr val="0D0D0D"/>
                </a:solidFill>
                <a:latin typeface="Zen Maru Gothic"/>
                <a:ea typeface="Zen Maru Gothic"/>
                <a:cs typeface="Zen Maru Gothic"/>
                <a:sym typeface="Zen Maru Gothic"/>
              </a:endParaRPr>
            </a:p>
          </p:txBody>
        </p:sp>
      </p:grpSp>
      <p:sp>
        <p:nvSpPr>
          <p:cNvPr id="35" name="TextBox 35"/>
          <p:cNvSpPr txBox="1"/>
          <p:nvPr/>
        </p:nvSpPr>
        <p:spPr>
          <a:xfrm>
            <a:off x="495053" y="8301398"/>
            <a:ext cx="5600945" cy="438785"/>
          </a:xfrm>
          <a:prstGeom prst="rect">
            <a:avLst/>
          </a:prstGeom>
        </p:spPr>
        <p:txBody>
          <a:bodyPr wrap="square" lIns="0" tIns="0" rIns="0" bIns="0" rtlCol="0" anchor="t">
            <a:spAutoFit/>
          </a:bodyPr>
          <a:lstStyle/>
          <a:p>
            <a:pPr algn="l">
              <a:lnSpc>
                <a:spcPts val="3640"/>
              </a:lnSpc>
              <a:spcBef>
                <a:spcPct val="0"/>
              </a:spcBef>
            </a:pPr>
            <a:r>
              <a:rPr lang="en-US" sz="2600" b="1" dirty="0" err="1">
                <a:solidFill>
                  <a:srgbClr val="659640"/>
                </a:solidFill>
                <a:latin typeface="Zen Maru Gothic Bold"/>
                <a:ea typeface="Zen Maru Gothic Bold"/>
                <a:cs typeface="Zen Maru Gothic Bold"/>
                <a:sym typeface="Zen Maru Gothic Bold"/>
              </a:rPr>
              <a:t>現地市場に向けたカスタマイズ内容</a:t>
            </a:r>
            <a:endParaRPr lang="en-US" sz="2600" b="1" dirty="0">
              <a:solidFill>
                <a:srgbClr val="659640"/>
              </a:solidFill>
              <a:latin typeface="Zen Maru Gothic Bold"/>
              <a:ea typeface="Zen Maru Gothic Bold"/>
              <a:cs typeface="Zen Maru Gothic Bold"/>
              <a:sym typeface="Zen Maru Gothic Bold"/>
            </a:endParaRPr>
          </a:p>
        </p:txBody>
      </p:sp>
      <p:sp>
        <p:nvSpPr>
          <p:cNvPr id="36" name="TextBox 36"/>
          <p:cNvSpPr txBox="1"/>
          <p:nvPr/>
        </p:nvSpPr>
        <p:spPr>
          <a:xfrm>
            <a:off x="495054" y="8911633"/>
            <a:ext cx="17008909" cy="779381"/>
          </a:xfrm>
          <a:prstGeom prst="rect">
            <a:avLst/>
          </a:prstGeom>
        </p:spPr>
        <p:txBody>
          <a:bodyPr lIns="0" tIns="0" rIns="0" bIns="0" rtlCol="0" anchor="t">
            <a:spAutoFit/>
          </a:bodyPr>
          <a:lstStyle/>
          <a:p>
            <a:pPr algn="l">
              <a:lnSpc>
                <a:spcPts val="3200"/>
              </a:lnSpc>
            </a:pPr>
            <a:r>
              <a:rPr lang="ja-JP" altLang="en-US" sz="2000">
                <a:solidFill>
                  <a:srgbClr val="0D0D0D"/>
                </a:solidFill>
                <a:latin typeface="Zen Maru Gothic"/>
                <a:ea typeface="Zen Maru Gothic"/>
                <a:cs typeface="Zen Maru Gothic"/>
                <a:sym typeface="Zen Maru Gothic"/>
              </a:rPr>
              <a:t>現地の文化や消費者ニーズに合わせて、製品やサービスをどのようにカスタマイズするかを記載します。現地市場特有の特徴を反映した改良点を示します。</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495054" y="190294"/>
            <a:ext cx="5981946" cy="778509"/>
          </a:xfrm>
          <a:prstGeom prst="rect">
            <a:avLst/>
          </a:prstGeom>
        </p:spPr>
        <p:txBody>
          <a:bodyPr wrap="square" lIns="0" tIns="0" rIns="0" bIns="0" rtlCol="0" anchor="t">
            <a:spAutoFit/>
          </a:bodyPr>
          <a:lstStyle/>
          <a:p>
            <a:pPr algn="l">
              <a:lnSpc>
                <a:spcPts val="6440"/>
              </a:lnSpc>
              <a:spcBef>
                <a:spcPct val="0"/>
              </a:spcBef>
            </a:pPr>
            <a:r>
              <a:rPr lang="en-US" sz="4600" b="1" dirty="0" err="1">
                <a:solidFill>
                  <a:srgbClr val="659640"/>
                </a:solidFill>
                <a:latin typeface="Zen Maru Gothic Bold"/>
                <a:ea typeface="Zen Maru Gothic Bold"/>
                <a:cs typeface="Zen Maru Gothic Bold"/>
                <a:sym typeface="Zen Maru Gothic Bold"/>
              </a:rPr>
              <a:t>製品・サービスの特徴</a:t>
            </a:r>
            <a:endParaRPr lang="en-US" sz="4600" b="1" dirty="0">
              <a:solidFill>
                <a:srgbClr val="659640"/>
              </a:solidFill>
              <a:latin typeface="Zen Maru Gothic Bold"/>
              <a:ea typeface="Zen Maru Gothic Bold"/>
              <a:cs typeface="Zen Maru Gothic Bold"/>
              <a:sym typeface="Zen Maru Gothic Bold"/>
            </a:endParaRPr>
          </a:p>
        </p:txBody>
      </p:sp>
      <p:grpSp>
        <p:nvGrpSpPr>
          <p:cNvPr id="6" name="Group 6"/>
          <p:cNvGrpSpPr/>
          <p:nvPr/>
        </p:nvGrpSpPr>
        <p:grpSpPr>
          <a:xfrm>
            <a:off x="11892" y="770604"/>
            <a:ext cx="7583920" cy="747666"/>
            <a:chOff x="0" y="0"/>
            <a:chExt cx="10111893" cy="996889"/>
          </a:xfrm>
        </p:grpSpPr>
        <p:sp>
          <p:nvSpPr>
            <p:cNvPr id="7" name="Freeform 7"/>
            <p:cNvSpPr/>
            <p:nvPr/>
          </p:nvSpPr>
          <p:spPr>
            <a:xfrm>
              <a:off x="5448087" y="0"/>
              <a:ext cx="4663806" cy="996889"/>
            </a:xfrm>
            <a:custGeom>
              <a:avLst/>
              <a:gdLst/>
              <a:ahLst/>
              <a:cxnLst/>
              <a:rect l="l" t="t" r="r" b="b"/>
              <a:pathLst>
                <a:path w="4663806" h="996889">
                  <a:moveTo>
                    <a:pt x="0" y="0"/>
                  </a:moveTo>
                  <a:lnTo>
                    <a:pt x="4663806" y="0"/>
                  </a:lnTo>
                  <a:lnTo>
                    <a:pt x="4663806" y="996889"/>
                  </a:lnTo>
                  <a:lnTo>
                    <a:pt x="0" y="9968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8" name="Freeform 8"/>
            <p:cNvSpPr/>
            <p:nvPr/>
          </p:nvSpPr>
          <p:spPr>
            <a:xfrm flipH="1">
              <a:off x="2422985" y="0"/>
              <a:ext cx="3130860" cy="996889"/>
            </a:xfrm>
            <a:custGeom>
              <a:avLst/>
              <a:gdLst/>
              <a:ahLst/>
              <a:cxnLst/>
              <a:rect l="l" t="t" r="r" b="b"/>
              <a:pathLst>
                <a:path w="3130860" h="996889">
                  <a:moveTo>
                    <a:pt x="3130860" y="0"/>
                  </a:moveTo>
                  <a:lnTo>
                    <a:pt x="0" y="0"/>
                  </a:lnTo>
                  <a:lnTo>
                    <a:pt x="0" y="996889"/>
                  </a:lnTo>
                  <a:lnTo>
                    <a:pt x="3130860" y="996889"/>
                  </a:lnTo>
                  <a:lnTo>
                    <a:pt x="3130860" y="0"/>
                  </a:lnTo>
                  <a:close/>
                </a:path>
              </a:pathLst>
            </a:custGeom>
            <a:blipFill>
              <a:blip r:embed="rId3">
                <a:extLst>
                  <a:ext uri="{96DAC541-7B7A-43D3-8B79-37D633B846F1}">
                    <asvg:svgBlip xmlns:asvg="http://schemas.microsoft.com/office/drawing/2016/SVG/main" r:embed="rId4"/>
                  </a:ext>
                </a:extLst>
              </a:blip>
              <a:stretch>
                <a:fillRect r="-48962"/>
              </a:stretch>
            </a:blipFill>
          </p:spPr>
          <p:txBody>
            <a:bodyPr/>
            <a:lstStyle/>
            <a:p>
              <a:endParaRPr lang="ja-JP" altLang="en-US"/>
            </a:p>
          </p:txBody>
        </p:sp>
        <p:sp>
          <p:nvSpPr>
            <p:cNvPr id="9" name="Freeform 9"/>
            <p:cNvSpPr/>
            <p:nvPr/>
          </p:nvSpPr>
          <p:spPr>
            <a:xfrm>
              <a:off x="0" y="0"/>
              <a:ext cx="2675819" cy="996889"/>
            </a:xfrm>
            <a:custGeom>
              <a:avLst/>
              <a:gdLst/>
              <a:ahLst/>
              <a:cxnLst/>
              <a:rect l="l" t="t" r="r" b="b"/>
              <a:pathLst>
                <a:path w="2675819" h="996889">
                  <a:moveTo>
                    <a:pt x="0" y="0"/>
                  </a:moveTo>
                  <a:lnTo>
                    <a:pt x="2675819" y="0"/>
                  </a:lnTo>
                  <a:lnTo>
                    <a:pt x="2675819" y="996889"/>
                  </a:lnTo>
                  <a:lnTo>
                    <a:pt x="0" y="996889"/>
                  </a:lnTo>
                  <a:lnTo>
                    <a:pt x="0" y="0"/>
                  </a:lnTo>
                  <a:close/>
                </a:path>
              </a:pathLst>
            </a:custGeom>
            <a:blipFill>
              <a:blip r:embed="rId3">
                <a:extLst>
                  <a:ext uri="{96DAC541-7B7A-43D3-8B79-37D633B846F1}">
                    <asvg:svgBlip xmlns:asvg="http://schemas.microsoft.com/office/drawing/2016/SVG/main" r:embed="rId4"/>
                  </a:ext>
                </a:extLst>
              </a:blip>
              <a:stretch>
                <a:fillRect l="-17005" r="-57288"/>
              </a:stretch>
            </a:blipFill>
          </p:spPr>
          <p:txBody>
            <a:bodyPr/>
            <a:lstStyle/>
            <a:p>
              <a:endParaRPr lang="ja-JP" altLang="en-US"/>
            </a:p>
          </p:txBody>
        </p:sp>
      </p:grpSp>
      <p:grpSp>
        <p:nvGrpSpPr>
          <p:cNvPr id="10" name="Group 10"/>
          <p:cNvGrpSpPr/>
          <p:nvPr/>
        </p:nvGrpSpPr>
        <p:grpSpPr>
          <a:xfrm>
            <a:off x="13701788" y="2022028"/>
            <a:ext cx="4262539" cy="3843441"/>
            <a:chOff x="0" y="0"/>
            <a:chExt cx="1122644" cy="1012264"/>
          </a:xfrm>
        </p:grpSpPr>
        <p:sp>
          <p:nvSpPr>
            <p:cNvPr id="11" name="Freeform 11"/>
            <p:cNvSpPr/>
            <p:nvPr/>
          </p:nvSpPr>
          <p:spPr>
            <a:xfrm>
              <a:off x="0" y="0"/>
              <a:ext cx="1122644" cy="1012264"/>
            </a:xfrm>
            <a:custGeom>
              <a:avLst/>
              <a:gdLst/>
              <a:ahLst/>
              <a:cxnLst/>
              <a:rect l="l" t="t" r="r" b="b"/>
              <a:pathLst>
                <a:path w="1122644" h="1012264">
                  <a:moveTo>
                    <a:pt x="36325" y="0"/>
                  </a:moveTo>
                  <a:lnTo>
                    <a:pt x="1086319" y="0"/>
                  </a:lnTo>
                  <a:cubicBezTo>
                    <a:pt x="1106381" y="0"/>
                    <a:pt x="1122644" y="16263"/>
                    <a:pt x="1122644" y="36325"/>
                  </a:cubicBezTo>
                  <a:lnTo>
                    <a:pt x="1122644" y="975939"/>
                  </a:lnTo>
                  <a:cubicBezTo>
                    <a:pt x="1122644" y="996001"/>
                    <a:pt x="1106381" y="1012264"/>
                    <a:pt x="1086319" y="1012264"/>
                  </a:cubicBezTo>
                  <a:lnTo>
                    <a:pt x="36325" y="1012264"/>
                  </a:lnTo>
                  <a:cubicBezTo>
                    <a:pt x="26691" y="1012264"/>
                    <a:pt x="17452" y="1008437"/>
                    <a:pt x="10639" y="1001625"/>
                  </a:cubicBezTo>
                  <a:cubicBezTo>
                    <a:pt x="3827" y="994813"/>
                    <a:pt x="0" y="985573"/>
                    <a:pt x="0" y="975939"/>
                  </a:cubicBezTo>
                  <a:lnTo>
                    <a:pt x="0" y="36325"/>
                  </a:lnTo>
                  <a:cubicBezTo>
                    <a:pt x="0" y="26691"/>
                    <a:pt x="3827" y="17452"/>
                    <a:pt x="10639" y="10639"/>
                  </a:cubicBezTo>
                  <a:cubicBezTo>
                    <a:pt x="17452" y="3827"/>
                    <a:pt x="26691" y="0"/>
                    <a:pt x="36325" y="0"/>
                  </a:cubicBezTo>
                  <a:close/>
                </a:path>
              </a:pathLst>
            </a:custGeom>
            <a:solidFill>
              <a:srgbClr val="B6D28A"/>
            </a:solidFill>
          </p:spPr>
          <p:txBody>
            <a:bodyPr/>
            <a:lstStyle/>
            <a:p>
              <a:endParaRPr lang="ja-JP" altLang="en-US"/>
            </a:p>
          </p:txBody>
        </p:sp>
        <p:sp>
          <p:nvSpPr>
            <p:cNvPr id="12" name="TextBox 12"/>
            <p:cNvSpPr txBox="1"/>
            <p:nvPr/>
          </p:nvSpPr>
          <p:spPr>
            <a:xfrm>
              <a:off x="0" y="-38100"/>
              <a:ext cx="1122644" cy="1050364"/>
            </a:xfrm>
            <a:prstGeom prst="rect">
              <a:avLst/>
            </a:prstGeom>
          </p:spPr>
          <p:txBody>
            <a:bodyPr lIns="50800" tIns="50800" rIns="50800" bIns="50800" rtlCol="0" anchor="ctr"/>
            <a:lstStyle/>
            <a:p>
              <a:pPr algn="ctr">
                <a:lnSpc>
                  <a:spcPts val="2940"/>
                </a:lnSpc>
              </a:pPr>
              <a:endParaRPr/>
            </a:p>
          </p:txBody>
        </p:sp>
      </p:grpSp>
      <p:grpSp>
        <p:nvGrpSpPr>
          <p:cNvPr id="13" name="Group 13"/>
          <p:cNvGrpSpPr/>
          <p:nvPr/>
        </p:nvGrpSpPr>
        <p:grpSpPr>
          <a:xfrm>
            <a:off x="320480" y="2020094"/>
            <a:ext cx="4262539" cy="3845375"/>
            <a:chOff x="0" y="0"/>
            <a:chExt cx="1122644" cy="1012774"/>
          </a:xfrm>
        </p:grpSpPr>
        <p:sp>
          <p:nvSpPr>
            <p:cNvPr id="14" name="Freeform 14"/>
            <p:cNvSpPr/>
            <p:nvPr/>
          </p:nvSpPr>
          <p:spPr>
            <a:xfrm>
              <a:off x="0" y="0"/>
              <a:ext cx="1122644" cy="1012774"/>
            </a:xfrm>
            <a:custGeom>
              <a:avLst/>
              <a:gdLst/>
              <a:ahLst/>
              <a:cxnLst/>
              <a:rect l="l" t="t" r="r" b="b"/>
              <a:pathLst>
                <a:path w="1122644" h="1012774">
                  <a:moveTo>
                    <a:pt x="36325" y="0"/>
                  </a:moveTo>
                  <a:lnTo>
                    <a:pt x="1086319" y="0"/>
                  </a:lnTo>
                  <a:cubicBezTo>
                    <a:pt x="1106381" y="0"/>
                    <a:pt x="1122644" y="16263"/>
                    <a:pt x="1122644" y="36325"/>
                  </a:cubicBezTo>
                  <a:lnTo>
                    <a:pt x="1122644" y="976448"/>
                  </a:lnTo>
                  <a:cubicBezTo>
                    <a:pt x="1122644" y="996510"/>
                    <a:pt x="1106381" y="1012774"/>
                    <a:pt x="1086319" y="1012774"/>
                  </a:cubicBezTo>
                  <a:lnTo>
                    <a:pt x="36325" y="1012774"/>
                  </a:lnTo>
                  <a:cubicBezTo>
                    <a:pt x="26691" y="1012774"/>
                    <a:pt x="17452" y="1008947"/>
                    <a:pt x="10639" y="1002134"/>
                  </a:cubicBezTo>
                  <a:cubicBezTo>
                    <a:pt x="3827" y="995322"/>
                    <a:pt x="0" y="986082"/>
                    <a:pt x="0" y="976448"/>
                  </a:cubicBezTo>
                  <a:lnTo>
                    <a:pt x="0" y="36325"/>
                  </a:lnTo>
                  <a:cubicBezTo>
                    <a:pt x="0" y="26691"/>
                    <a:pt x="3827" y="17452"/>
                    <a:pt x="10639" y="10639"/>
                  </a:cubicBezTo>
                  <a:cubicBezTo>
                    <a:pt x="17452" y="3827"/>
                    <a:pt x="26691" y="0"/>
                    <a:pt x="36325" y="0"/>
                  </a:cubicBezTo>
                  <a:close/>
                </a:path>
              </a:pathLst>
            </a:custGeom>
            <a:solidFill>
              <a:srgbClr val="B6D28A"/>
            </a:solidFill>
            <a:ln cap="sq">
              <a:noFill/>
              <a:prstDash val="solid"/>
              <a:miter/>
            </a:ln>
          </p:spPr>
          <p:txBody>
            <a:bodyPr/>
            <a:lstStyle/>
            <a:p>
              <a:endParaRPr lang="ja-JP" altLang="en-US"/>
            </a:p>
          </p:txBody>
        </p:sp>
        <p:sp>
          <p:nvSpPr>
            <p:cNvPr id="15" name="TextBox 15"/>
            <p:cNvSpPr txBox="1"/>
            <p:nvPr/>
          </p:nvSpPr>
          <p:spPr>
            <a:xfrm>
              <a:off x="0" y="-38100"/>
              <a:ext cx="1122644" cy="1050874"/>
            </a:xfrm>
            <a:prstGeom prst="rect">
              <a:avLst/>
            </a:prstGeom>
          </p:spPr>
          <p:txBody>
            <a:bodyPr lIns="50800" tIns="50800" rIns="50800" bIns="50800" rtlCol="0" anchor="ctr"/>
            <a:lstStyle/>
            <a:p>
              <a:pPr algn="ctr">
                <a:lnSpc>
                  <a:spcPts val="2940"/>
                </a:lnSpc>
              </a:pPr>
              <a:endParaRPr/>
            </a:p>
          </p:txBody>
        </p:sp>
      </p:grpSp>
      <p:grpSp>
        <p:nvGrpSpPr>
          <p:cNvPr id="16" name="Group 16"/>
          <p:cNvGrpSpPr/>
          <p:nvPr/>
        </p:nvGrpSpPr>
        <p:grpSpPr>
          <a:xfrm>
            <a:off x="610662" y="2300780"/>
            <a:ext cx="3722164" cy="546057"/>
            <a:chOff x="0" y="0"/>
            <a:chExt cx="980323" cy="143817"/>
          </a:xfrm>
        </p:grpSpPr>
        <p:sp>
          <p:nvSpPr>
            <p:cNvPr id="17" name="Freeform 17"/>
            <p:cNvSpPr/>
            <p:nvPr/>
          </p:nvSpPr>
          <p:spPr>
            <a:xfrm>
              <a:off x="0" y="0"/>
              <a:ext cx="980323" cy="143817"/>
            </a:xfrm>
            <a:custGeom>
              <a:avLst/>
              <a:gdLst/>
              <a:ahLst/>
              <a:cxnLst/>
              <a:rect l="l" t="t" r="r" b="b"/>
              <a:pathLst>
                <a:path w="980323" h="143817">
                  <a:moveTo>
                    <a:pt x="41599" y="0"/>
                  </a:moveTo>
                  <a:lnTo>
                    <a:pt x="938724" y="0"/>
                  </a:lnTo>
                  <a:cubicBezTo>
                    <a:pt x="961698" y="0"/>
                    <a:pt x="980323" y="18625"/>
                    <a:pt x="980323" y="41599"/>
                  </a:cubicBezTo>
                  <a:lnTo>
                    <a:pt x="980323" y="102218"/>
                  </a:lnTo>
                  <a:cubicBezTo>
                    <a:pt x="980323" y="125193"/>
                    <a:pt x="961698" y="143817"/>
                    <a:pt x="938724" y="143817"/>
                  </a:cubicBezTo>
                  <a:lnTo>
                    <a:pt x="41599" y="143817"/>
                  </a:lnTo>
                  <a:cubicBezTo>
                    <a:pt x="18625" y="143817"/>
                    <a:pt x="0" y="125193"/>
                    <a:pt x="0" y="102218"/>
                  </a:cubicBezTo>
                  <a:lnTo>
                    <a:pt x="0" y="41599"/>
                  </a:lnTo>
                  <a:cubicBezTo>
                    <a:pt x="0" y="18625"/>
                    <a:pt x="18625" y="0"/>
                    <a:pt x="41599" y="0"/>
                  </a:cubicBezTo>
                  <a:close/>
                </a:path>
              </a:pathLst>
            </a:custGeom>
            <a:solidFill>
              <a:srgbClr val="FFFFFF"/>
            </a:solidFill>
            <a:ln cap="sq">
              <a:noFill/>
              <a:prstDash val="sysDot"/>
              <a:miter/>
            </a:ln>
          </p:spPr>
          <p:txBody>
            <a:bodyPr/>
            <a:lstStyle/>
            <a:p>
              <a:endParaRPr lang="ja-JP" altLang="en-US"/>
            </a:p>
          </p:txBody>
        </p:sp>
        <p:sp>
          <p:nvSpPr>
            <p:cNvPr id="18" name="TextBox 18"/>
            <p:cNvSpPr txBox="1"/>
            <p:nvPr/>
          </p:nvSpPr>
          <p:spPr>
            <a:xfrm>
              <a:off x="0" y="-38100"/>
              <a:ext cx="980323" cy="181917"/>
            </a:xfrm>
            <a:prstGeom prst="rect">
              <a:avLst/>
            </a:prstGeom>
          </p:spPr>
          <p:txBody>
            <a:bodyPr lIns="50800" tIns="50800" rIns="50800" bIns="50800" rtlCol="0" anchor="ctr"/>
            <a:lstStyle/>
            <a:p>
              <a:pPr algn="ctr">
                <a:lnSpc>
                  <a:spcPts val="2940"/>
                </a:lnSpc>
              </a:pPr>
              <a:endParaRPr/>
            </a:p>
          </p:txBody>
        </p:sp>
      </p:grpSp>
      <p:grpSp>
        <p:nvGrpSpPr>
          <p:cNvPr id="19" name="Group 19"/>
          <p:cNvGrpSpPr/>
          <p:nvPr/>
        </p:nvGrpSpPr>
        <p:grpSpPr>
          <a:xfrm>
            <a:off x="587583" y="3638047"/>
            <a:ext cx="3722164" cy="1904101"/>
            <a:chOff x="0" y="0"/>
            <a:chExt cx="980323" cy="501492"/>
          </a:xfrm>
        </p:grpSpPr>
        <p:sp>
          <p:nvSpPr>
            <p:cNvPr id="20" name="Freeform 20"/>
            <p:cNvSpPr/>
            <p:nvPr/>
          </p:nvSpPr>
          <p:spPr>
            <a:xfrm>
              <a:off x="0" y="0"/>
              <a:ext cx="980323" cy="501492"/>
            </a:xfrm>
            <a:custGeom>
              <a:avLst/>
              <a:gdLst/>
              <a:ahLst/>
              <a:cxnLst/>
              <a:rect l="l" t="t" r="r" b="b"/>
              <a:pathLst>
                <a:path w="980323" h="501492">
                  <a:moveTo>
                    <a:pt x="41599" y="0"/>
                  </a:moveTo>
                  <a:lnTo>
                    <a:pt x="938724" y="0"/>
                  </a:lnTo>
                  <a:cubicBezTo>
                    <a:pt x="961698" y="0"/>
                    <a:pt x="980323" y="18625"/>
                    <a:pt x="980323" y="41599"/>
                  </a:cubicBezTo>
                  <a:lnTo>
                    <a:pt x="980323" y="459893"/>
                  </a:lnTo>
                  <a:cubicBezTo>
                    <a:pt x="980323" y="470925"/>
                    <a:pt x="975940" y="481506"/>
                    <a:pt x="968139" y="489307"/>
                  </a:cubicBezTo>
                  <a:cubicBezTo>
                    <a:pt x="960338" y="497109"/>
                    <a:pt x="949757" y="501492"/>
                    <a:pt x="938724" y="501492"/>
                  </a:cubicBezTo>
                  <a:lnTo>
                    <a:pt x="41599" y="501492"/>
                  </a:lnTo>
                  <a:cubicBezTo>
                    <a:pt x="18625" y="501492"/>
                    <a:pt x="0" y="482867"/>
                    <a:pt x="0" y="459893"/>
                  </a:cubicBezTo>
                  <a:lnTo>
                    <a:pt x="0" y="41599"/>
                  </a:lnTo>
                  <a:cubicBezTo>
                    <a:pt x="0" y="18625"/>
                    <a:pt x="18625" y="0"/>
                    <a:pt x="41599" y="0"/>
                  </a:cubicBezTo>
                  <a:close/>
                </a:path>
              </a:pathLst>
            </a:custGeom>
            <a:solidFill>
              <a:srgbClr val="F3F2F3"/>
            </a:solidFill>
            <a:ln cap="sq">
              <a:noFill/>
              <a:prstDash val="sysDot"/>
              <a:miter/>
            </a:ln>
          </p:spPr>
          <p:txBody>
            <a:bodyPr/>
            <a:lstStyle/>
            <a:p>
              <a:endParaRPr lang="ja-JP" altLang="en-US"/>
            </a:p>
          </p:txBody>
        </p:sp>
        <p:sp>
          <p:nvSpPr>
            <p:cNvPr id="21" name="TextBox 21"/>
            <p:cNvSpPr txBox="1"/>
            <p:nvPr/>
          </p:nvSpPr>
          <p:spPr>
            <a:xfrm>
              <a:off x="0" y="-38100"/>
              <a:ext cx="980323" cy="539592"/>
            </a:xfrm>
            <a:prstGeom prst="rect">
              <a:avLst/>
            </a:prstGeom>
          </p:spPr>
          <p:txBody>
            <a:bodyPr lIns="50800" tIns="50800" rIns="50800" bIns="50800" rtlCol="0" anchor="ctr"/>
            <a:lstStyle/>
            <a:p>
              <a:pPr algn="ctr">
                <a:lnSpc>
                  <a:spcPts val="2940"/>
                </a:lnSpc>
              </a:pPr>
              <a:endParaRPr/>
            </a:p>
          </p:txBody>
        </p:sp>
      </p:grpSp>
      <p:grpSp>
        <p:nvGrpSpPr>
          <p:cNvPr id="22" name="Group 22"/>
          <p:cNvGrpSpPr/>
          <p:nvPr/>
        </p:nvGrpSpPr>
        <p:grpSpPr>
          <a:xfrm>
            <a:off x="4783044" y="2022028"/>
            <a:ext cx="4262539" cy="3843441"/>
            <a:chOff x="0" y="0"/>
            <a:chExt cx="1122644" cy="1012264"/>
          </a:xfrm>
        </p:grpSpPr>
        <p:sp>
          <p:nvSpPr>
            <p:cNvPr id="23" name="Freeform 23"/>
            <p:cNvSpPr/>
            <p:nvPr/>
          </p:nvSpPr>
          <p:spPr>
            <a:xfrm>
              <a:off x="0" y="0"/>
              <a:ext cx="1122644" cy="1012264"/>
            </a:xfrm>
            <a:custGeom>
              <a:avLst/>
              <a:gdLst/>
              <a:ahLst/>
              <a:cxnLst/>
              <a:rect l="l" t="t" r="r" b="b"/>
              <a:pathLst>
                <a:path w="1122644" h="1012264">
                  <a:moveTo>
                    <a:pt x="36325" y="0"/>
                  </a:moveTo>
                  <a:lnTo>
                    <a:pt x="1086319" y="0"/>
                  </a:lnTo>
                  <a:cubicBezTo>
                    <a:pt x="1106381" y="0"/>
                    <a:pt x="1122644" y="16263"/>
                    <a:pt x="1122644" y="36325"/>
                  </a:cubicBezTo>
                  <a:lnTo>
                    <a:pt x="1122644" y="975939"/>
                  </a:lnTo>
                  <a:cubicBezTo>
                    <a:pt x="1122644" y="996001"/>
                    <a:pt x="1106381" y="1012264"/>
                    <a:pt x="1086319" y="1012264"/>
                  </a:cubicBezTo>
                  <a:lnTo>
                    <a:pt x="36325" y="1012264"/>
                  </a:lnTo>
                  <a:cubicBezTo>
                    <a:pt x="26691" y="1012264"/>
                    <a:pt x="17452" y="1008437"/>
                    <a:pt x="10639" y="1001625"/>
                  </a:cubicBezTo>
                  <a:cubicBezTo>
                    <a:pt x="3827" y="994813"/>
                    <a:pt x="0" y="985573"/>
                    <a:pt x="0" y="975939"/>
                  </a:cubicBezTo>
                  <a:lnTo>
                    <a:pt x="0" y="36325"/>
                  </a:lnTo>
                  <a:cubicBezTo>
                    <a:pt x="0" y="26691"/>
                    <a:pt x="3827" y="17452"/>
                    <a:pt x="10639" y="10639"/>
                  </a:cubicBezTo>
                  <a:cubicBezTo>
                    <a:pt x="17452" y="3827"/>
                    <a:pt x="26691" y="0"/>
                    <a:pt x="36325" y="0"/>
                  </a:cubicBezTo>
                  <a:close/>
                </a:path>
              </a:pathLst>
            </a:custGeom>
            <a:solidFill>
              <a:srgbClr val="B6D28A"/>
            </a:solidFill>
          </p:spPr>
          <p:txBody>
            <a:bodyPr/>
            <a:lstStyle/>
            <a:p>
              <a:endParaRPr lang="ja-JP" altLang="en-US"/>
            </a:p>
          </p:txBody>
        </p:sp>
        <p:sp>
          <p:nvSpPr>
            <p:cNvPr id="24" name="TextBox 24"/>
            <p:cNvSpPr txBox="1"/>
            <p:nvPr/>
          </p:nvSpPr>
          <p:spPr>
            <a:xfrm>
              <a:off x="0" y="-38100"/>
              <a:ext cx="1122644" cy="1050364"/>
            </a:xfrm>
            <a:prstGeom prst="rect">
              <a:avLst/>
            </a:prstGeom>
          </p:spPr>
          <p:txBody>
            <a:bodyPr lIns="50800" tIns="50800" rIns="50800" bIns="50800" rtlCol="0" anchor="ctr"/>
            <a:lstStyle/>
            <a:p>
              <a:pPr algn="ctr">
                <a:lnSpc>
                  <a:spcPts val="2940"/>
                </a:lnSpc>
              </a:pPr>
              <a:endParaRPr/>
            </a:p>
          </p:txBody>
        </p:sp>
      </p:grpSp>
      <p:grpSp>
        <p:nvGrpSpPr>
          <p:cNvPr id="25" name="Group 25"/>
          <p:cNvGrpSpPr/>
          <p:nvPr/>
        </p:nvGrpSpPr>
        <p:grpSpPr>
          <a:xfrm>
            <a:off x="5053232" y="3638047"/>
            <a:ext cx="3722164" cy="1904101"/>
            <a:chOff x="0" y="0"/>
            <a:chExt cx="980323" cy="501492"/>
          </a:xfrm>
        </p:grpSpPr>
        <p:sp>
          <p:nvSpPr>
            <p:cNvPr id="26" name="Freeform 26"/>
            <p:cNvSpPr/>
            <p:nvPr/>
          </p:nvSpPr>
          <p:spPr>
            <a:xfrm>
              <a:off x="0" y="0"/>
              <a:ext cx="980323" cy="501492"/>
            </a:xfrm>
            <a:custGeom>
              <a:avLst/>
              <a:gdLst/>
              <a:ahLst/>
              <a:cxnLst/>
              <a:rect l="l" t="t" r="r" b="b"/>
              <a:pathLst>
                <a:path w="980323" h="501492">
                  <a:moveTo>
                    <a:pt x="41599" y="0"/>
                  </a:moveTo>
                  <a:lnTo>
                    <a:pt x="938724" y="0"/>
                  </a:lnTo>
                  <a:cubicBezTo>
                    <a:pt x="961698" y="0"/>
                    <a:pt x="980323" y="18625"/>
                    <a:pt x="980323" y="41599"/>
                  </a:cubicBezTo>
                  <a:lnTo>
                    <a:pt x="980323" y="459893"/>
                  </a:lnTo>
                  <a:cubicBezTo>
                    <a:pt x="980323" y="470925"/>
                    <a:pt x="975940" y="481506"/>
                    <a:pt x="968139" y="489307"/>
                  </a:cubicBezTo>
                  <a:cubicBezTo>
                    <a:pt x="960338" y="497109"/>
                    <a:pt x="949757" y="501492"/>
                    <a:pt x="938724" y="501492"/>
                  </a:cubicBezTo>
                  <a:lnTo>
                    <a:pt x="41599" y="501492"/>
                  </a:lnTo>
                  <a:cubicBezTo>
                    <a:pt x="18625" y="501492"/>
                    <a:pt x="0" y="482867"/>
                    <a:pt x="0" y="459893"/>
                  </a:cubicBezTo>
                  <a:lnTo>
                    <a:pt x="0" y="41599"/>
                  </a:lnTo>
                  <a:cubicBezTo>
                    <a:pt x="0" y="18625"/>
                    <a:pt x="18625" y="0"/>
                    <a:pt x="41599" y="0"/>
                  </a:cubicBezTo>
                  <a:close/>
                </a:path>
              </a:pathLst>
            </a:custGeom>
            <a:solidFill>
              <a:srgbClr val="F3F2F3"/>
            </a:solidFill>
            <a:ln cap="sq">
              <a:noFill/>
              <a:prstDash val="sysDot"/>
              <a:miter/>
            </a:ln>
          </p:spPr>
          <p:txBody>
            <a:bodyPr/>
            <a:lstStyle/>
            <a:p>
              <a:endParaRPr lang="ja-JP" altLang="en-US"/>
            </a:p>
          </p:txBody>
        </p:sp>
        <p:sp>
          <p:nvSpPr>
            <p:cNvPr id="27" name="TextBox 27"/>
            <p:cNvSpPr txBox="1"/>
            <p:nvPr/>
          </p:nvSpPr>
          <p:spPr>
            <a:xfrm>
              <a:off x="0" y="-38100"/>
              <a:ext cx="980323" cy="539592"/>
            </a:xfrm>
            <a:prstGeom prst="rect">
              <a:avLst/>
            </a:prstGeom>
          </p:spPr>
          <p:txBody>
            <a:bodyPr lIns="50800" tIns="50800" rIns="50800" bIns="50800" rtlCol="0" anchor="ctr"/>
            <a:lstStyle/>
            <a:p>
              <a:pPr algn="ctr">
                <a:lnSpc>
                  <a:spcPts val="2940"/>
                </a:lnSpc>
              </a:pPr>
              <a:endParaRPr/>
            </a:p>
          </p:txBody>
        </p:sp>
      </p:grpSp>
      <p:grpSp>
        <p:nvGrpSpPr>
          <p:cNvPr id="28" name="Group 28"/>
          <p:cNvGrpSpPr/>
          <p:nvPr/>
        </p:nvGrpSpPr>
        <p:grpSpPr>
          <a:xfrm>
            <a:off x="9245609" y="2020094"/>
            <a:ext cx="4262539" cy="3845375"/>
            <a:chOff x="0" y="0"/>
            <a:chExt cx="1122644" cy="1012774"/>
          </a:xfrm>
        </p:grpSpPr>
        <p:sp>
          <p:nvSpPr>
            <p:cNvPr id="29" name="Freeform 29"/>
            <p:cNvSpPr/>
            <p:nvPr/>
          </p:nvSpPr>
          <p:spPr>
            <a:xfrm>
              <a:off x="0" y="0"/>
              <a:ext cx="1122644" cy="1012774"/>
            </a:xfrm>
            <a:custGeom>
              <a:avLst/>
              <a:gdLst/>
              <a:ahLst/>
              <a:cxnLst/>
              <a:rect l="l" t="t" r="r" b="b"/>
              <a:pathLst>
                <a:path w="1122644" h="1012774">
                  <a:moveTo>
                    <a:pt x="36325" y="0"/>
                  </a:moveTo>
                  <a:lnTo>
                    <a:pt x="1086319" y="0"/>
                  </a:lnTo>
                  <a:cubicBezTo>
                    <a:pt x="1106381" y="0"/>
                    <a:pt x="1122644" y="16263"/>
                    <a:pt x="1122644" y="36325"/>
                  </a:cubicBezTo>
                  <a:lnTo>
                    <a:pt x="1122644" y="976448"/>
                  </a:lnTo>
                  <a:cubicBezTo>
                    <a:pt x="1122644" y="996510"/>
                    <a:pt x="1106381" y="1012774"/>
                    <a:pt x="1086319" y="1012774"/>
                  </a:cubicBezTo>
                  <a:lnTo>
                    <a:pt x="36325" y="1012774"/>
                  </a:lnTo>
                  <a:cubicBezTo>
                    <a:pt x="26691" y="1012774"/>
                    <a:pt x="17452" y="1008947"/>
                    <a:pt x="10639" y="1002134"/>
                  </a:cubicBezTo>
                  <a:cubicBezTo>
                    <a:pt x="3827" y="995322"/>
                    <a:pt x="0" y="986082"/>
                    <a:pt x="0" y="976448"/>
                  </a:cubicBezTo>
                  <a:lnTo>
                    <a:pt x="0" y="36325"/>
                  </a:lnTo>
                  <a:cubicBezTo>
                    <a:pt x="0" y="26691"/>
                    <a:pt x="3827" y="17452"/>
                    <a:pt x="10639" y="10639"/>
                  </a:cubicBezTo>
                  <a:cubicBezTo>
                    <a:pt x="17452" y="3827"/>
                    <a:pt x="26691" y="0"/>
                    <a:pt x="36325" y="0"/>
                  </a:cubicBezTo>
                  <a:close/>
                </a:path>
              </a:pathLst>
            </a:custGeom>
            <a:solidFill>
              <a:srgbClr val="B6D28A"/>
            </a:solidFill>
          </p:spPr>
          <p:txBody>
            <a:bodyPr/>
            <a:lstStyle/>
            <a:p>
              <a:endParaRPr lang="ja-JP" altLang="en-US"/>
            </a:p>
          </p:txBody>
        </p:sp>
        <p:sp>
          <p:nvSpPr>
            <p:cNvPr id="30" name="TextBox 30"/>
            <p:cNvSpPr txBox="1"/>
            <p:nvPr/>
          </p:nvSpPr>
          <p:spPr>
            <a:xfrm>
              <a:off x="0" y="-38100"/>
              <a:ext cx="1122644" cy="1050874"/>
            </a:xfrm>
            <a:prstGeom prst="rect">
              <a:avLst/>
            </a:prstGeom>
          </p:spPr>
          <p:txBody>
            <a:bodyPr lIns="50800" tIns="50800" rIns="50800" bIns="50800" rtlCol="0" anchor="ctr"/>
            <a:lstStyle/>
            <a:p>
              <a:pPr algn="ctr">
                <a:lnSpc>
                  <a:spcPts val="2940"/>
                </a:lnSpc>
              </a:pPr>
              <a:endParaRPr/>
            </a:p>
          </p:txBody>
        </p:sp>
      </p:grpSp>
      <p:grpSp>
        <p:nvGrpSpPr>
          <p:cNvPr id="31" name="Group 31"/>
          <p:cNvGrpSpPr/>
          <p:nvPr/>
        </p:nvGrpSpPr>
        <p:grpSpPr>
          <a:xfrm>
            <a:off x="5025784" y="2300780"/>
            <a:ext cx="3722164" cy="546057"/>
            <a:chOff x="0" y="0"/>
            <a:chExt cx="980323" cy="143817"/>
          </a:xfrm>
        </p:grpSpPr>
        <p:sp>
          <p:nvSpPr>
            <p:cNvPr id="32" name="Freeform 32"/>
            <p:cNvSpPr/>
            <p:nvPr/>
          </p:nvSpPr>
          <p:spPr>
            <a:xfrm>
              <a:off x="0" y="0"/>
              <a:ext cx="980323" cy="143817"/>
            </a:xfrm>
            <a:custGeom>
              <a:avLst/>
              <a:gdLst/>
              <a:ahLst/>
              <a:cxnLst/>
              <a:rect l="l" t="t" r="r" b="b"/>
              <a:pathLst>
                <a:path w="980323" h="143817">
                  <a:moveTo>
                    <a:pt x="41599" y="0"/>
                  </a:moveTo>
                  <a:lnTo>
                    <a:pt x="938724" y="0"/>
                  </a:lnTo>
                  <a:cubicBezTo>
                    <a:pt x="961698" y="0"/>
                    <a:pt x="980323" y="18625"/>
                    <a:pt x="980323" y="41599"/>
                  </a:cubicBezTo>
                  <a:lnTo>
                    <a:pt x="980323" y="102218"/>
                  </a:lnTo>
                  <a:cubicBezTo>
                    <a:pt x="980323" y="125193"/>
                    <a:pt x="961698" y="143817"/>
                    <a:pt x="938724" y="143817"/>
                  </a:cubicBezTo>
                  <a:lnTo>
                    <a:pt x="41599" y="143817"/>
                  </a:lnTo>
                  <a:cubicBezTo>
                    <a:pt x="18625" y="143817"/>
                    <a:pt x="0" y="125193"/>
                    <a:pt x="0" y="102218"/>
                  </a:cubicBezTo>
                  <a:lnTo>
                    <a:pt x="0" y="41599"/>
                  </a:lnTo>
                  <a:cubicBezTo>
                    <a:pt x="0" y="18625"/>
                    <a:pt x="18625" y="0"/>
                    <a:pt x="41599" y="0"/>
                  </a:cubicBezTo>
                  <a:close/>
                </a:path>
              </a:pathLst>
            </a:custGeom>
            <a:solidFill>
              <a:srgbClr val="FFFFFF"/>
            </a:solidFill>
            <a:ln cap="sq">
              <a:noFill/>
              <a:prstDash val="sysDot"/>
              <a:miter/>
            </a:ln>
          </p:spPr>
          <p:txBody>
            <a:bodyPr/>
            <a:lstStyle/>
            <a:p>
              <a:endParaRPr lang="ja-JP" altLang="en-US"/>
            </a:p>
          </p:txBody>
        </p:sp>
        <p:sp>
          <p:nvSpPr>
            <p:cNvPr id="33" name="TextBox 33"/>
            <p:cNvSpPr txBox="1"/>
            <p:nvPr/>
          </p:nvSpPr>
          <p:spPr>
            <a:xfrm>
              <a:off x="0" y="-38100"/>
              <a:ext cx="980323" cy="181917"/>
            </a:xfrm>
            <a:prstGeom prst="rect">
              <a:avLst/>
            </a:prstGeom>
          </p:spPr>
          <p:txBody>
            <a:bodyPr lIns="50800" tIns="50800" rIns="50800" bIns="50800" rtlCol="0" anchor="ctr"/>
            <a:lstStyle/>
            <a:p>
              <a:pPr algn="ctr">
                <a:lnSpc>
                  <a:spcPts val="2940"/>
                </a:lnSpc>
              </a:pPr>
              <a:endParaRPr/>
            </a:p>
          </p:txBody>
        </p:sp>
      </p:grpSp>
      <p:grpSp>
        <p:nvGrpSpPr>
          <p:cNvPr id="34" name="Group 34"/>
          <p:cNvGrpSpPr/>
          <p:nvPr/>
        </p:nvGrpSpPr>
        <p:grpSpPr>
          <a:xfrm>
            <a:off x="9538636" y="2300780"/>
            <a:ext cx="3722164" cy="546057"/>
            <a:chOff x="0" y="0"/>
            <a:chExt cx="980323" cy="143817"/>
          </a:xfrm>
        </p:grpSpPr>
        <p:sp>
          <p:nvSpPr>
            <p:cNvPr id="35" name="Freeform 35"/>
            <p:cNvSpPr/>
            <p:nvPr/>
          </p:nvSpPr>
          <p:spPr>
            <a:xfrm>
              <a:off x="0" y="0"/>
              <a:ext cx="980323" cy="143817"/>
            </a:xfrm>
            <a:custGeom>
              <a:avLst/>
              <a:gdLst/>
              <a:ahLst/>
              <a:cxnLst/>
              <a:rect l="l" t="t" r="r" b="b"/>
              <a:pathLst>
                <a:path w="980323" h="143817">
                  <a:moveTo>
                    <a:pt x="41599" y="0"/>
                  </a:moveTo>
                  <a:lnTo>
                    <a:pt x="938724" y="0"/>
                  </a:lnTo>
                  <a:cubicBezTo>
                    <a:pt x="961698" y="0"/>
                    <a:pt x="980323" y="18625"/>
                    <a:pt x="980323" y="41599"/>
                  </a:cubicBezTo>
                  <a:lnTo>
                    <a:pt x="980323" y="102218"/>
                  </a:lnTo>
                  <a:cubicBezTo>
                    <a:pt x="980323" y="125193"/>
                    <a:pt x="961698" y="143817"/>
                    <a:pt x="938724" y="143817"/>
                  </a:cubicBezTo>
                  <a:lnTo>
                    <a:pt x="41599" y="143817"/>
                  </a:lnTo>
                  <a:cubicBezTo>
                    <a:pt x="18625" y="143817"/>
                    <a:pt x="0" y="125193"/>
                    <a:pt x="0" y="102218"/>
                  </a:cubicBezTo>
                  <a:lnTo>
                    <a:pt x="0" y="41599"/>
                  </a:lnTo>
                  <a:cubicBezTo>
                    <a:pt x="0" y="18625"/>
                    <a:pt x="18625" y="0"/>
                    <a:pt x="41599" y="0"/>
                  </a:cubicBezTo>
                  <a:close/>
                </a:path>
              </a:pathLst>
            </a:custGeom>
            <a:solidFill>
              <a:srgbClr val="FFFFFF"/>
            </a:solidFill>
            <a:ln cap="sq">
              <a:noFill/>
              <a:prstDash val="sysDot"/>
              <a:miter/>
            </a:ln>
          </p:spPr>
          <p:txBody>
            <a:bodyPr/>
            <a:lstStyle/>
            <a:p>
              <a:endParaRPr lang="ja-JP" altLang="en-US"/>
            </a:p>
          </p:txBody>
        </p:sp>
        <p:sp>
          <p:nvSpPr>
            <p:cNvPr id="36" name="TextBox 36"/>
            <p:cNvSpPr txBox="1"/>
            <p:nvPr/>
          </p:nvSpPr>
          <p:spPr>
            <a:xfrm>
              <a:off x="0" y="-38100"/>
              <a:ext cx="980323" cy="181917"/>
            </a:xfrm>
            <a:prstGeom prst="rect">
              <a:avLst/>
            </a:prstGeom>
          </p:spPr>
          <p:txBody>
            <a:bodyPr lIns="50800" tIns="50800" rIns="50800" bIns="50800" rtlCol="0" anchor="ctr"/>
            <a:lstStyle/>
            <a:p>
              <a:pPr algn="ctr">
                <a:lnSpc>
                  <a:spcPts val="2940"/>
                </a:lnSpc>
              </a:pPr>
              <a:endParaRPr/>
            </a:p>
          </p:txBody>
        </p:sp>
      </p:grpSp>
      <p:grpSp>
        <p:nvGrpSpPr>
          <p:cNvPr id="37" name="Group 37"/>
          <p:cNvGrpSpPr/>
          <p:nvPr/>
        </p:nvGrpSpPr>
        <p:grpSpPr>
          <a:xfrm>
            <a:off x="13940148" y="2300780"/>
            <a:ext cx="3722164" cy="546057"/>
            <a:chOff x="0" y="0"/>
            <a:chExt cx="980323" cy="143817"/>
          </a:xfrm>
        </p:grpSpPr>
        <p:sp>
          <p:nvSpPr>
            <p:cNvPr id="38" name="Freeform 38"/>
            <p:cNvSpPr/>
            <p:nvPr/>
          </p:nvSpPr>
          <p:spPr>
            <a:xfrm>
              <a:off x="0" y="0"/>
              <a:ext cx="980323" cy="143817"/>
            </a:xfrm>
            <a:custGeom>
              <a:avLst/>
              <a:gdLst/>
              <a:ahLst/>
              <a:cxnLst/>
              <a:rect l="l" t="t" r="r" b="b"/>
              <a:pathLst>
                <a:path w="980323" h="143817">
                  <a:moveTo>
                    <a:pt x="41599" y="0"/>
                  </a:moveTo>
                  <a:lnTo>
                    <a:pt x="938724" y="0"/>
                  </a:lnTo>
                  <a:cubicBezTo>
                    <a:pt x="961698" y="0"/>
                    <a:pt x="980323" y="18625"/>
                    <a:pt x="980323" y="41599"/>
                  </a:cubicBezTo>
                  <a:lnTo>
                    <a:pt x="980323" y="102218"/>
                  </a:lnTo>
                  <a:cubicBezTo>
                    <a:pt x="980323" y="125193"/>
                    <a:pt x="961698" y="143817"/>
                    <a:pt x="938724" y="143817"/>
                  </a:cubicBezTo>
                  <a:lnTo>
                    <a:pt x="41599" y="143817"/>
                  </a:lnTo>
                  <a:cubicBezTo>
                    <a:pt x="18625" y="143817"/>
                    <a:pt x="0" y="125193"/>
                    <a:pt x="0" y="102218"/>
                  </a:cubicBezTo>
                  <a:lnTo>
                    <a:pt x="0" y="41599"/>
                  </a:lnTo>
                  <a:cubicBezTo>
                    <a:pt x="0" y="18625"/>
                    <a:pt x="18625" y="0"/>
                    <a:pt x="41599" y="0"/>
                  </a:cubicBezTo>
                  <a:close/>
                </a:path>
              </a:pathLst>
            </a:custGeom>
            <a:solidFill>
              <a:srgbClr val="FFFFFF"/>
            </a:solidFill>
            <a:ln cap="sq">
              <a:noFill/>
              <a:prstDash val="sysDot"/>
              <a:miter/>
            </a:ln>
          </p:spPr>
          <p:txBody>
            <a:bodyPr/>
            <a:lstStyle/>
            <a:p>
              <a:endParaRPr lang="ja-JP" altLang="en-US"/>
            </a:p>
          </p:txBody>
        </p:sp>
        <p:sp>
          <p:nvSpPr>
            <p:cNvPr id="39" name="TextBox 39"/>
            <p:cNvSpPr txBox="1"/>
            <p:nvPr/>
          </p:nvSpPr>
          <p:spPr>
            <a:xfrm>
              <a:off x="0" y="-38100"/>
              <a:ext cx="980323" cy="181917"/>
            </a:xfrm>
            <a:prstGeom prst="rect">
              <a:avLst/>
            </a:prstGeom>
          </p:spPr>
          <p:txBody>
            <a:bodyPr lIns="50800" tIns="50800" rIns="50800" bIns="50800" rtlCol="0" anchor="ctr"/>
            <a:lstStyle/>
            <a:p>
              <a:pPr algn="ctr">
                <a:lnSpc>
                  <a:spcPts val="2940"/>
                </a:lnSpc>
              </a:pPr>
              <a:endParaRPr/>
            </a:p>
          </p:txBody>
        </p:sp>
      </p:grpSp>
      <p:grpSp>
        <p:nvGrpSpPr>
          <p:cNvPr id="40" name="Group 40"/>
          <p:cNvGrpSpPr/>
          <p:nvPr/>
        </p:nvGrpSpPr>
        <p:grpSpPr>
          <a:xfrm>
            <a:off x="9521834" y="3638047"/>
            <a:ext cx="3722164" cy="1904101"/>
            <a:chOff x="0" y="0"/>
            <a:chExt cx="980323" cy="501492"/>
          </a:xfrm>
        </p:grpSpPr>
        <p:sp>
          <p:nvSpPr>
            <p:cNvPr id="41" name="Freeform 41"/>
            <p:cNvSpPr/>
            <p:nvPr/>
          </p:nvSpPr>
          <p:spPr>
            <a:xfrm>
              <a:off x="0" y="0"/>
              <a:ext cx="980323" cy="501492"/>
            </a:xfrm>
            <a:custGeom>
              <a:avLst/>
              <a:gdLst/>
              <a:ahLst/>
              <a:cxnLst/>
              <a:rect l="l" t="t" r="r" b="b"/>
              <a:pathLst>
                <a:path w="980323" h="501492">
                  <a:moveTo>
                    <a:pt x="41599" y="0"/>
                  </a:moveTo>
                  <a:lnTo>
                    <a:pt x="938724" y="0"/>
                  </a:lnTo>
                  <a:cubicBezTo>
                    <a:pt x="961698" y="0"/>
                    <a:pt x="980323" y="18625"/>
                    <a:pt x="980323" y="41599"/>
                  </a:cubicBezTo>
                  <a:lnTo>
                    <a:pt x="980323" y="459893"/>
                  </a:lnTo>
                  <a:cubicBezTo>
                    <a:pt x="980323" y="470925"/>
                    <a:pt x="975940" y="481506"/>
                    <a:pt x="968139" y="489307"/>
                  </a:cubicBezTo>
                  <a:cubicBezTo>
                    <a:pt x="960338" y="497109"/>
                    <a:pt x="949757" y="501492"/>
                    <a:pt x="938724" y="501492"/>
                  </a:cubicBezTo>
                  <a:lnTo>
                    <a:pt x="41599" y="501492"/>
                  </a:lnTo>
                  <a:cubicBezTo>
                    <a:pt x="18625" y="501492"/>
                    <a:pt x="0" y="482867"/>
                    <a:pt x="0" y="459893"/>
                  </a:cubicBezTo>
                  <a:lnTo>
                    <a:pt x="0" y="41599"/>
                  </a:lnTo>
                  <a:cubicBezTo>
                    <a:pt x="0" y="18625"/>
                    <a:pt x="18625" y="0"/>
                    <a:pt x="41599" y="0"/>
                  </a:cubicBezTo>
                  <a:close/>
                </a:path>
              </a:pathLst>
            </a:custGeom>
            <a:solidFill>
              <a:srgbClr val="F3F2F3"/>
            </a:solidFill>
            <a:ln cap="sq">
              <a:noFill/>
              <a:prstDash val="sysDot"/>
              <a:miter/>
            </a:ln>
          </p:spPr>
          <p:txBody>
            <a:bodyPr/>
            <a:lstStyle/>
            <a:p>
              <a:endParaRPr lang="ja-JP" altLang="en-US"/>
            </a:p>
          </p:txBody>
        </p:sp>
        <p:sp>
          <p:nvSpPr>
            <p:cNvPr id="42" name="TextBox 42"/>
            <p:cNvSpPr txBox="1"/>
            <p:nvPr/>
          </p:nvSpPr>
          <p:spPr>
            <a:xfrm>
              <a:off x="0" y="-38100"/>
              <a:ext cx="980323" cy="539592"/>
            </a:xfrm>
            <a:prstGeom prst="rect">
              <a:avLst/>
            </a:prstGeom>
          </p:spPr>
          <p:txBody>
            <a:bodyPr lIns="50800" tIns="50800" rIns="50800" bIns="50800" rtlCol="0" anchor="ctr"/>
            <a:lstStyle/>
            <a:p>
              <a:pPr algn="ctr">
                <a:lnSpc>
                  <a:spcPts val="2940"/>
                </a:lnSpc>
              </a:pPr>
              <a:endParaRPr/>
            </a:p>
          </p:txBody>
        </p:sp>
      </p:grpSp>
      <p:grpSp>
        <p:nvGrpSpPr>
          <p:cNvPr id="43" name="Group 43"/>
          <p:cNvGrpSpPr/>
          <p:nvPr/>
        </p:nvGrpSpPr>
        <p:grpSpPr>
          <a:xfrm>
            <a:off x="13984398" y="3638047"/>
            <a:ext cx="3722164" cy="1904101"/>
            <a:chOff x="0" y="0"/>
            <a:chExt cx="980323" cy="501492"/>
          </a:xfrm>
        </p:grpSpPr>
        <p:sp>
          <p:nvSpPr>
            <p:cNvPr id="44" name="Freeform 44"/>
            <p:cNvSpPr/>
            <p:nvPr/>
          </p:nvSpPr>
          <p:spPr>
            <a:xfrm>
              <a:off x="0" y="0"/>
              <a:ext cx="980323" cy="501492"/>
            </a:xfrm>
            <a:custGeom>
              <a:avLst/>
              <a:gdLst/>
              <a:ahLst/>
              <a:cxnLst/>
              <a:rect l="l" t="t" r="r" b="b"/>
              <a:pathLst>
                <a:path w="980323" h="501492">
                  <a:moveTo>
                    <a:pt x="41599" y="0"/>
                  </a:moveTo>
                  <a:lnTo>
                    <a:pt x="938724" y="0"/>
                  </a:lnTo>
                  <a:cubicBezTo>
                    <a:pt x="961698" y="0"/>
                    <a:pt x="980323" y="18625"/>
                    <a:pt x="980323" y="41599"/>
                  </a:cubicBezTo>
                  <a:lnTo>
                    <a:pt x="980323" y="459893"/>
                  </a:lnTo>
                  <a:cubicBezTo>
                    <a:pt x="980323" y="470925"/>
                    <a:pt x="975940" y="481506"/>
                    <a:pt x="968139" y="489307"/>
                  </a:cubicBezTo>
                  <a:cubicBezTo>
                    <a:pt x="960338" y="497109"/>
                    <a:pt x="949757" y="501492"/>
                    <a:pt x="938724" y="501492"/>
                  </a:cubicBezTo>
                  <a:lnTo>
                    <a:pt x="41599" y="501492"/>
                  </a:lnTo>
                  <a:cubicBezTo>
                    <a:pt x="18625" y="501492"/>
                    <a:pt x="0" y="482867"/>
                    <a:pt x="0" y="459893"/>
                  </a:cubicBezTo>
                  <a:lnTo>
                    <a:pt x="0" y="41599"/>
                  </a:lnTo>
                  <a:cubicBezTo>
                    <a:pt x="0" y="18625"/>
                    <a:pt x="18625" y="0"/>
                    <a:pt x="41599" y="0"/>
                  </a:cubicBezTo>
                  <a:close/>
                </a:path>
              </a:pathLst>
            </a:custGeom>
            <a:solidFill>
              <a:srgbClr val="F3F2F3"/>
            </a:solidFill>
            <a:ln cap="sq">
              <a:noFill/>
              <a:prstDash val="sysDot"/>
              <a:miter/>
            </a:ln>
          </p:spPr>
          <p:txBody>
            <a:bodyPr/>
            <a:lstStyle/>
            <a:p>
              <a:endParaRPr lang="ja-JP" altLang="en-US"/>
            </a:p>
          </p:txBody>
        </p:sp>
        <p:sp>
          <p:nvSpPr>
            <p:cNvPr id="45" name="TextBox 45"/>
            <p:cNvSpPr txBox="1"/>
            <p:nvPr/>
          </p:nvSpPr>
          <p:spPr>
            <a:xfrm>
              <a:off x="0" y="-38100"/>
              <a:ext cx="980323" cy="539592"/>
            </a:xfrm>
            <a:prstGeom prst="rect">
              <a:avLst/>
            </a:prstGeom>
          </p:spPr>
          <p:txBody>
            <a:bodyPr lIns="50800" tIns="50800" rIns="50800" bIns="50800" rtlCol="0" anchor="ctr"/>
            <a:lstStyle/>
            <a:p>
              <a:pPr algn="ctr">
                <a:lnSpc>
                  <a:spcPts val="2940"/>
                </a:lnSpc>
              </a:pPr>
              <a:endParaRPr/>
            </a:p>
          </p:txBody>
        </p:sp>
      </p:grpSp>
      <p:sp>
        <p:nvSpPr>
          <p:cNvPr id="46" name="TextBox 46"/>
          <p:cNvSpPr txBox="1"/>
          <p:nvPr/>
        </p:nvSpPr>
        <p:spPr>
          <a:xfrm>
            <a:off x="804214" y="2315903"/>
            <a:ext cx="3373061" cy="438785"/>
          </a:xfrm>
          <a:prstGeom prst="rect">
            <a:avLst/>
          </a:prstGeom>
        </p:spPr>
        <p:txBody>
          <a:bodyPr wrap="square" lIns="0" tIns="0" rIns="0" bIns="0" rtlCol="0" anchor="t">
            <a:spAutoFit/>
          </a:bodyPr>
          <a:lstStyle/>
          <a:p>
            <a:pPr algn="l">
              <a:lnSpc>
                <a:spcPts val="3639"/>
              </a:lnSpc>
              <a:spcBef>
                <a:spcPct val="0"/>
              </a:spcBef>
            </a:pPr>
            <a:r>
              <a:rPr lang="en-US" sz="2599" b="1" dirty="0">
                <a:solidFill>
                  <a:srgbClr val="659640"/>
                </a:solidFill>
                <a:latin typeface="Zen Maru Gothic Bold"/>
                <a:ea typeface="Zen Maru Gothic Bold"/>
                <a:cs typeface="Zen Maru Gothic Bold"/>
                <a:sym typeface="Zen Maru Gothic Bold"/>
              </a:rPr>
              <a:t>○○○○</a:t>
            </a:r>
            <a:r>
              <a:rPr lang="en-US" sz="2599" b="1" dirty="0" err="1">
                <a:solidFill>
                  <a:srgbClr val="659640"/>
                </a:solidFill>
                <a:latin typeface="Zen Maru Gothic Bold"/>
                <a:ea typeface="Zen Maru Gothic Bold"/>
                <a:cs typeface="Zen Maru Gothic Bold"/>
                <a:sym typeface="Zen Maru Gothic Bold"/>
              </a:rPr>
              <a:t>年◯月</a:t>
            </a:r>
            <a:r>
              <a:rPr lang="en-US" sz="2599" b="1" dirty="0">
                <a:solidFill>
                  <a:srgbClr val="659640"/>
                </a:solidFill>
                <a:latin typeface="Zen Maru Gothic Bold"/>
                <a:ea typeface="Zen Maru Gothic Bold"/>
                <a:cs typeface="Zen Maru Gothic Bold"/>
                <a:sym typeface="Zen Maru Gothic Bold"/>
              </a:rPr>
              <a:t>〜◯</a:t>
            </a:r>
            <a:r>
              <a:rPr lang="en-US" sz="2599" b="1" dirty="0" err="1">
                <a:solidFill>
                  <a:srgbClr val="659640"/>
                </a:solidFill>
                <a:latin typeface="Zen Maru Gothic Bold"/>
                <a:ea typeface="Zen Maru Gothic Bold"/>
                <a:cs typeface="Zen Maru Gothic Bold"/>
                <a:sym typeface="Zen Maru Gothic Bold"/>
              </a:rPr>
              <a:t>月</a:t>
            </a:r>
            <a:endParaRPr lang="en-US" sz="2599" b="1" dirty="0">
              <a:solidFill>
                <a:srgbClr val="659640"/>
              </a:solidFill>
              <a:latin typeface="Zen Maru Gothic Bold"/>
              <a:ea typeface="Zen Maru Gothic Bold"/>
              <a:cs typeface="Zen Maru Gothic Bold"/>
              <a:sym typeface="Zen Maru Gothic Bold"/>
            </a:endParaRPr>
          </a:p>
        </p:txBody>
      </p:sp>
      <p:sp>
        <p:nvSpPr>
          <p:cNvPr id="47" name="TextBox 47"/>
          <p:cNvSpPr txBox="1"/>
          <p:nvPr/>
        </p:nvSpPr>
        <p:spPr>
          <a:xfrm>
            <a:off x="804215" y="3761872"/>
            <a:ext cx="3301454" cy="936731"/>
          </a:xfrm>
          <a:prstGeom prst="rect">
            <a:avLst/>
          </a:prstGeom>
        </p:spPr>
        <p:txBody>
          <a:bodyPr lIns="0" tIns="0" rIns="0" bIns="0" rtlCol="0" anchor="t">
            <a:spAutoFit/>
          </a:bodyPr>
          <a:lstStyle/>
          <a:p>
            <a:pPr algn="l">
              <a:lnSpc>
                <a:spcPts val="2520"/>
              </a:lnSpc>
            </a:pPr>
            <a:r>
              <a:rPr lang="en-US" altLang="ja-JP" sz="1800" dirty="0">
                <a:solidFill>
                  <a:srgbClr val="0D0D0D"/>
                </a:solidFill>
                <a:latin typeface="Zen Maru Gothic"/>
                <a:ea typeface="Zen Maru Gothic"/>
                <a:cs typeface="Zen Maru Gothic"/>
                <a:sym typeface="Zen Maru Gothic"/>
              </a:rPr>
              <a:t>・アクション1</a:t>
            </a:r>
          </a:p>
          <a:p>
            <a:pPr algn="l">
              <a:lnSpc>
                <a:spcPts val="2520"/>
              </a:lnSpc>
            </a:pPr>
            <a:r>
              <a:rPr lang="en-US" altLang="ja-JP" sz="1800" dirty="0">
                <a:solidFill>
                  <a:srgbClr val="0D0D0D"/>
                </a:solidFill>
                <a:latin typeface="Zen Maru Gothic"/>
                <a:ea typeface="Zen Maru Gothic"/>
                <a:cs typeface="Zen Maru Gothic"/>
                <a:sym typeface="Zen Maru Gothic"/>
              </a:rPr>
              <a:t>・アクション2</a:t>
            </a:r>
          </a:p>
          <a:p>
            <a:pPr algn="l">
              <a:lnSpc>
                <a:spcPts val="2520"/>
              </a:lnSpc>
              <a:spcBef>
                <a:spcPct val="0"/>
              </a:spcBef>
            </a:pPr>
            <a:r>
              <a:rPr lang="en-US" altLang="ja-JP" sz="1800" dirty="0">
                <a:solidFill>
                  <a:srgbClr val="0D0D0D"/>
                </a:solidFill>
                <a:latin typeface="Zen Maru Gothic"/>
                <a:ea typeface="Zen Maru Gothic"/>
                <a:cs typeface="Zen Maru Gothic"/>
                <a:sym typeface="Zen Maru Gothic"/>
              </a:rPr>
              <a:t>・アクション３</a:t>
            </a:r>
          </a:p>
        </p:txBody>
      </p:sp>
      <p:sp>
        <p:nvSpPr>
          <p:cNvPr id="48" name="TextBox 48"/>
          <p:cNvSpPr txBox="1"/>
          <p:nvPr/>
        </p:nvSpPr>
        <p:spPr>
          <a:xfrm>
            <a:off x="1794666" y="3028315"/>
            <a:ext cx="1405734" cy="438785"/>
          </a:xfrm>
          <a:prstGeom prst="rect">
            <a:avLst/>
          </a:prstGeom>
        </p:spPr>
        <p:txBody>
          <a:bodyPr wrap="square" lIns="0" tIns="0" rIns="0" bIns="0" rtlCol="0" anchor="t">
            <a:spAutoFit/>
          </a:bodyPr>
          <a:lstStyle/>
          <a:p>
            <a:pPr algn="l">
              <a:lnSpc>
                <a:spcPts val="3639"/>
              </a:lnSpc>
              <a:spcBef>
                <a:spcPct val="0"/>
              </a:spcBef>
            </a:pPr>
            <a:r>
              <a:rPr lang="en-US" sz="2599" b="1" dirty="0" err="1">
                <a:solidFill>
                  <a:srgbClr val="0D0D0D"/>
                </a:solidFill>
                <a:latin typeface="Zen Maru Gothic Bold"/>
                <a:ea typeface="Zen Maru Gothic Bold"/>
                <a:cs typeface="Zen Maru Gothic Bold"/>
                <a:sym typeface="Zen Maru Gothic Bold"/>
              </a:rPr>
              <a:t>市場調査</a:t>
            </a:r>
            <a:endParaRPr lang="en-US" sz="2599" b="1" dirty="0">
              <a:solidFill>
                <a:srgbClr val="0D0D0D"/>
              </a:solidFill>
              <a:latin typeface="Zen Maru Gothic Bold"/>
              <a:ea typeface="Zen Maru Gothic Bold"/>
              <a:cs typeface="Zen Maru Gothic Bold"/>
              <a:sym typeface="Zen Maru Gothic Bold"/>
            </a:endParaRPr>
          </a:p>
        </p:txBody>
      </p:sp>
      <p:sp>
        <p:nvSpPr>
          <p:cNvPr id="49" name="TextBox 49"/>
          <p:cNvSpPr txBox="1"/>
          <p:nvPr/>
        </p:nvSpPr>
        <p:spPr>
          <a:xfrm>
            <a:off x="5428636" y="3028315"/>
            <a:ext cx="3029563" cy="438785"/>
          </a:xfrm>
          <a:prstGeom prst="rect">
            <a:avLst/>
          </a:prstGeom>
        </p:spPr>
        <p:txBody>
          <a:bodyPr wrap="square" lIns="0" tIns="0" rIns="0" bIns="0" rtlCol="0" anchor="t">
            <a:spAutoFit/>
          </a:bodyPr>
          <a:lstStyle/>
          <a:p>
            <a:pPr algn="ctr">
              <a:lnSpc>
                <a:spcPts val="3639"/>
              </a:lnSpc>
              <a:spcBef>
                <a:spcPct val="0"/>
              </a:spcBef>
            </a:pPr>
            <a:r>
              <a:rPr lang="en-US" altLang="ja-JP" sz="2599" b="1" dirty="0" err="1">
                <a:solidFill>
                  <a:srgbClr val="0D0D0D"/>
                </a:solidFill>
                <a:latin typeface="Zen Maru Gothic Bold"/>
                <a:ea typeface="Zen Maru Gothic Bold"/>
                <a:cs typeface="Zen Maru Gothic Bold"/>
                <a:sym typeface="Zen Maru Gothic Bold"/>
              </a:rPr>
              <a:t>フェーズ</a:t>
            </a:r>
            <a:r>
              <a:rPr lang="ja-JP" altLang="en-US" sz="2599" b="1">
                <a:solidFill>
                  <a:srgbClr val="0D0D0D"/>
                </a:solidFill>
                <a:latin typeface="Zen Maru Gothic Bold"/>
                <a:ea typeface="Zen Maru Gothic Bold"/>
                <a:cs typeface="Zen Maru Gothic Bold"/>
                <a:sym typeface="Zen Maru Gothic Bold"/>
              </a:rPr>
              <a:t>２</a:t>
            </a:r>
            <a:endParaRPr lang="en-US" altLang="ja-JP" sz="2599" b="1" dirty="0">
              <a:solidFill>
                <a:srgbClr val="0D0D0D"/>
              </a:solidFill>
              <a:latin typeface="Zen Maru Gothic Bold"/>
              <a:ea typeface="Zen Maru Gothic Bold"/>
              <a:cs typeface="Zen Maru Gothic Bold"/>
              <a:sym typeface="Zen Maru Gothic Bold"/>
            </a:endParaRPr>
          </a:p>
        </p:txBody>
      </p:sp>
      <p:sp>
        <p:nvSpPr>
          <p:cNvPr id="50" name="TextBox 50"/>
          <p:cNvSpPr txBox="1"/>
          <p:nvPr/>
        </p:nvSpPr>
        <p:spPr>
          <a:xfrm>
            <a:off x="5269864" y="3761872"/>
            <a:ext cx="1600200" cy="935355"/>
          </a:xfrm>
          <a:prstGeom prst="rect">
            <a:avLst/>
          </a:prstGeom>
        </p:spPr>
        <p:txBody>
          <a:bodyPr lIns="0" tIns="0" rIns="0" bIns="0" rtlCol="0" anchor="t">
            <a:spAutoFit/>
          </a:bodyPr>
          <a:lstStyle/>
          <a:p>
            <a:pPr algn="l">
              <a:lnSpc>
                <a:spcPts val="2520"/>
              </a:lnSpc>
            </a:pPr>
            <a:r>
              <a:rPr lang="en-US" sz="1800" dirty="0">
                <a:solidFill>
                  <a:srgbClr val="0D0D0D"/>
                </a:solidFill>
                <a:latin typeface="Zen Maru Gothic"/>
                <a:ea typeface="Zen Maru Gothic"/>
                <a:cs typeface="Zen Maru Gothic"/>
                <a:sym typeface="Zen Maru Gothic"/>
              </a:rPr>
              <a:t>・アクション1</a:t>
            </a:r>
          </a:p>
          <a:p>
            <a:pPr algn="l">
              <a:lnSpc>
                <a:spcPts val="2520"/>
              </a:lnSpc>
            </a:pPr>
            <a:r>
              <a:rPr lang="en-US" sz="1800" dirty="0">
                <a:solidFill>
                  <a:srgbClr val="0D0D0D"/>
                </a:solidFill>
                <a:latin typeface="Zen Maru Gothic"/>
                <a:ea typeface="Zen Maru Gothic"/>
                <a:cs typeface="Zen Maru Gothic"/>
                <a:sym typeface="Zen Maru Gothic"/>
              </a:rPr>
              <a:t>・アクション2</a:t>
            </a:r>
          </a:p>
          <a:p>
            <a:pPr algn="l">
              <a:lnSpc>
                <a:spcPts val="2520"/>
              </a:lnSpc>
              <a:spcBef>
                <a:spcPct val="0"/>
              </a:spcBef>
            </a:pPr>
            <a:r>
              <a:rPr lang="en-US" sz="1800" dirty="0">
                <a:solidFill>
                  <a:srgbClr val="0D0D0D"/>
                </a:solidFill>
                <a:latin typeface="Zen Maru Gothic"/>
                <a:ea typeface="Zen Maru Gothic"/>
                <a:cs typeface="Zen Maru Gothic"/>
                <a:sym typeface="Zen Maru Gothic"/>
              </a:rPr>
              <a:t>・アクション３</a:t>
            </a:r>
          </a:p>
        </p:txBody>
      </p:sp>
      <p:sp>
        <p:nvSpPr>
          <p:cNvPr id="51" name="TextBox 51"/>
          <p:cNvSpPr txBox="1"/>
          <p:nvPr/>
        </p:nvSpPr>
        <p:spPr>
          <a:xfrm>
            <a:off x="5269864" y="2315903"/>
            <a:ext cx="3478084" cy="438785"/>
          </a:xfrm>
          <a:prstGeom prst="rect">
            <a:avLst/>
          </a:prstGeom>
        </p:spPr>
        <p:txBody>
          <a:bodyPr wrap="square" lIns="0" tIns="0" rIns="0" bIns="0" rtlCol="0" anchor="t">
            <a:spAutoFit/>
          </a:bodyPr>
          <a:lstStyle/>
          <a:p>
            <a:pPr algn="l">
              <a:lnSpc>
                <a:spcPts val="3639"/>
              </a:lnSpc>
              <a:spcBef>
                <a:spcPct val="0"/>
              </a:spcBef>
            </a:pPr>
            <a:r>
              <a:rPr lang="en-US" sz="2599" b="1" dirty="0">
                <a:solidFill>
                  <a:srgbClr val="659640"/>
                </a:solidFill>
                <a:latin typeface="Zen Maru Gothic Bold"/>
                <a:ea typeface="Zen Maru Gothic Bold"/>
                <a:cs typeface="Zen Maru Gothic Bold"/>
                <a:sym typeface="Zen Maru Gothic Bold"/>
              </a:rPr>
              <a:t>○○○○</a:t>
            </a:r>
            <a:r>
              <a:rPr lang="en-US" sz="2599" b="1" dirty="0" err="1">
                <a:solidFill>
                  <a:srgbClr val="659640"/>
                </a:solidFill>
                <a:latin typeface="Zen Maru Gothic Bold"/>
                <a:ea typeface="Zen Maru Gothic Bold"/>
                <a:cs typeface="Zen Maru Gothic Bold"/>
                <a:sym typeface="Zen Maru Gothic Bold"/>
              </a:rPr>
              <a:t>年◯月</a:t>
            </a:r>
            <a:r>
              <a:rPr lang="en-US" sz="2599" b="1" dirty="0">
                <a:solidFill>
                  <a:srgbClr val="659640"/>
                </a:solidFill>
                <a:latin typeface="Zen Maru Gothic Bold"/>
                <a:ea typeface="Zen Maru Gothic Bold"/>
                <a:cs typeface="Zen Maru Gothic Bold"/>
                <a:sym typeface="Zen Maru Gothic Bold"/>
              </a:rPr>
              <a:t>〜◯</a:t>
            </a:r>
            <a:r>
              <a:rPr lang="en-US" sz="2599" b="1" dirty="0" err="1">
                <a:solidFill>
                  <a:srgbClr val="659640"/>
                </a:solidFill>
                <a:latin typeface="Zen Maru Gothic Bold"/>
                <a:ea typeface="Zen Maru Gothic Bold"/>
                <a:cs typeface="Zen Maru Gothic Bold"/>
                <a:sym typeface="Zen Maru Gothic Bold"/>
              </a:rPr>
              <a:t>月</a:t>
            </a:r>
            <a:endParaRPr lang="en-US" sz="2599" b="1" dirty="0">
              <a:solidFill>
                <a:srgbClr val="659640"/>
              </a:solidFill>
              <a:latin typeface="Zen Maru Gothic Bold"/>
              <a:ea typeface="Zen Maru Gothic Bold"/>
              <a:cs typeface="Zen Maru Gothic Bold"/>
              <a:sym typeface="Zen Maru Gothic Bold"/>
            </a:endParaRPr>
          </a:p>
        </p:txBody>
      </p:sp>
      <p:sp>
        <p:nvSpPr>
          <p:cNvPr id="52" name="TextBox 52"/>
          <p:cNvSpPr txBox="1"/>
          <p:nvPr/>
        </p:nvSpPr>
        <p:spPr>
          <a:xfrm>
            <a:off x="10557514" y="3028315"/>
            <a:ext cx="1850828" cy="438785"/>
          </a:xfrm>
          <a:prstGeom prst="rect">
            <a:avLst/>
          </a:prstGeom>
        </p:spPr>
        <p:txBody>
          <a:bodyPr wrap="square" lIns="0" tIns="0" rIns="0" bIns="0" rtlCol="0" anchor="t">
            <a:spAutoFit/>
          </a:bodyPr>
          <a:lstStyle/>
          <a:p>
            <a:pPr algn="ctr">
              <a:lnSpc>
                <a:spcPts val="3639"/>
              </a:lnSpc>
              <a:spcBef>
                <a:spcPct val="0"/>
              </a:spcBef>
            </a:pPr>
            <a:r>
              <a:rPr lang="en-US" sz="2599" b="1" dirty="0">
                <a:solidFill>
                  <a:srgbClr val="0D0D0D"/>
                </a:solidFill>
                <a:latin typeface="Zen Maru Gothic Bold"/>
                <a:ea typeface="Zen Maru Gothic Bold"/>
                <a:cs typeface="Zen Maru Gothic Bold"/>
                <a:sym typeface="Zen Maru Gothic Bold"/>
              </a:rPr>
              <a:t>フェーズ３</a:t>
            </a:r>
          </a:p>
        </p:txBody>
      </p:sp>
      <p:sp>
        <p:nvSpPr>
          <p:cNvPr id="53" name="TextBox 53"/>
          <p:cNvSpPr txBox="1"/>
          <p:nvPr/>
        </p:nvSpPr>
        <p:spPr>
          <a:xfrm>
            <a:off x="9738465" y="3761872"/>
            <a:ext cx="1600200" cy="935355"/>
          </a:xfrm>
          <a:prstGeom prst="rect">
            <a:avLst/>
          </a:prstGeom>
        </p:spPr>
        <p:txBody>
          <a:bodyPr lIns="0" tIns="0" rIns="0" bIns="0" rtlCol="0" anchor="t">
            <a:spAutoFit/>
          </a:bodyPr>
          <a:lstStyle/>
          <a:p>
            <a:pPr algn="l">
              <a:lnSpc>
                <a:spcPts val="2520"/>
              </a:lnSpc>
            </a:pPr>
            <a:r>
              <a:rPr lang="en-US" sz="1800">
                <a:solidFill>
                  <a:srgbClr val="0D0D0D"/>
                </a:solidFill>
                <a:latin typeface="Zen Maru Gothic"/>
                <a:ea typeface="Zen Maru Gothic"/>
                <a:cs typeface="Zen Maru Gothic"/>
                <a:sym typeface="Zen Maru Gothic"/>
              </a:rPr>
              <a:t>・アクション1</a:t>
            </a:r>
          </a:p>
          <a:p>
            <a:pPr algn="l">
              <a:lnSpc>
                <a:spcPts val="2520"/>
              </a:lnSpc>
            </a:pPr>
            <a:r>
              <a:rPr lang="en-US" sz="1800">
                <a:solidFill>
                  <a:srgbClr val="0D0D0D"/>
                </a:solidFill>
                <a:latin typeface="Zen Maru Gothic"/>
                <a:ea typeface="Zen Maru Gothic"/>
                <a:cs typeface="Zen Maru Gothic"/>
                <a:sym typeface="Zen Maru Gothic"/>
              </a:rPr>
              <a:t>・アクション2</a:t>
            </a:r>
          </a:p>
          <a:p>
            <a:pPr algn="l">
              <a:lnSpc>
                <a:spcPts val="2520"/>
              </a:lnSpc>
              <a:spcBef>
                <a:spcPct val="0"/>
              </a:spcBef>
            </a:pPr>
            <a:r>
              <a:rPr lang="en-US" sz="1800">
                <a:solidFill>
                  <a:srgbClr val="0D0D0D"/>
                </a:solidFill>
                <a:latin typeface="Zen Maru Gothic"/>
                <a:ea typeface="Zen Maru Gothic"/>
                <a:cs typeface="Zen Maru Gothic"/>
                <a:sym typeface="Zen Maru Gothic"/>
              </a:rPr>
              <a:t>・アクション３</a:t>
            </a:r>
          </a:p>
        </p:txBody>
      </p:sp>
      <p:sp>
        <p:nvSpPr>
          <p:cNvPr id="54" name="TextBox 54"/>
          <p:cNvSpPr txBox="1"/>
          <p:nvPr/>
        </p:nvSpPr>
        <p:spPr>
          <a:xfrm>
            <a:off x="15020078" y="3028315"/>
            <a:ext cx="1652399" cy="438785"/>
          </a:xfrm>
          <a:prstGeom prst="rect">
            <a:avLst/>
          </a:prstGeom>
        </p:spPr>
        <p:txBody>
          <a:bodyPr wrap="square" lIns="0" tIns="0" rIns="0" bIns="0" rtlCol="0" anchor="t">
            <a:spAutoFit/>
          </a:bodyPr>
          <a:lstStyle/>
          <a:p>
            <a:pPr algn="ctr">
              <a:lnSpc>
                <a:spcPts val="3639"/>
              </a:lnSpc>
              <a:spcBef>
                <a:spcPct val="0"/>
              </a:spcBef>
            </a:pPr>
            <a:r>
              <a:rPr lang="en-US" sz="2599" b="1" dirty="0">
                <a:solidFill>
                  <a:srgbClr val="0D0D0D"/>
                </a:solidFill>
                <a:latin typeface="Zen Maru Gothic Bold"/>
                <a:ea typeface="Zen Maru Gothic Bold"/>
                <a:cs typeface="Zen Maru Gothic Bold"/>
                <a:sym typeface="Zen Maru Gothic Bold"/>
              </a:rPr>
              <a:t>フェーズ４</a:t>
            </a:r>
          </a:p>
        </p:txBody>
      </p:sp>
      <p:sp>
        <p:nvSpPr>
          <p:cNvPr id="55" name="TextBox 55"/>
          <p:cNvSpPr txBox="1"/>
          <p:nvPr/>
        </p:nvSpPr>
        <p:spPr>
          <a:xfrm>
            <a:off x="14201030" y="3761872"/>
            <a:ext cx="1600200" cy="935355"/>
          </a:xfrm>
          <a:prstGeom prst="rect">
            <a:avLst/>
          </a:prstGeom>
        </p:spPr>
        <p:txBody>
          <a:bodyPr lIns="0" tIns="0" rIns="0" bIns="0" rtlCol="0" anchor="t">
            <a:spAutoFit/>
          </a:bodyPr>
          <a:lstStyle/>
          <a:p>
            <a:pPr algn="l">
              <a:lnSpc>
                <a:spcPts val="2520"/>
              </a:lnSpc>
            </a:pPr>
            <a:r>
              <a:rPr lang="en-US" sz="1800">
                <a:solidFill>
                  <a:srgbClr val="0D0D0D"/>
                </a:solidFill>
                <a:latin typeface="Zen Maru Gothic"/>
                <a:ea typeface="Zen Maru Gothic"/>
                <a:cs typeface="Zen Maru Gothic"/>
                <a:sym typeface="Zen Maru Gothic"/>
              </a:rPr>
              <a:t>・アクション1</a:t>
            </a:r>
          </a:p>
          <a:p>
            <a:pPr algn="l">
              <a:lnSpc>
                <a:spcPts val="2520"/>
              </a:lnSpc>
            </a:pPr>
            <a:r>
              <a:rPr lang="en-US" sz="1800">
                <a:solidFill>
                  <a:srgbClr val="0D0D0D"/>
                </a:solidFill>
                <a:latin typeface="Zen Maru Gothic"/>
                <a:ea typeface="Zen Maru Gothic"/>
                <a:cs typeface="Zen Maru Gothic"/>
                <a:sym typeface="Zen Maru Gothic"/>
              </a:rPr>
              <a:t>・アクション2</a:t>
            </a:r>
          </a:p>
          <a:p>
            <a:pPr algn="l">
              <a:lnSpc>
                <a:spcPts val="2520"/>
              </a:lnSpc>
              <a:spcBef>
                <a:spcPct val="0"/>
              </a:spcBef>
            </a:pPr>
            <a:r>
              <a:rPr lang="en-US" sz="1800">
                <a:solidFill>
                  <a:srgbClr val="0D0D0D"/>
                </a:solidFill>
                <a:latin typeface="Zen Maru Gothic"/>
                <a:ea typeface="Zen Maru Gothic"/>
                <a:cs typeface="Zen Maru Gothic"/>
                <a:sym typeface="Zen Maru Gothic"/>
              </a:rPr>
              <a:t>・アクション３</a:t>
            </a:r>
          </a:p>
        </p:txBody>
      </p:sp>
      <p:sp>
        <p:nvSpPr>
          <p:cNvPr id="56" name="TextBox 56"/>
          <p:cNvSpPr txBox="1"/>
          <p:nvPr/>
        </p:nvSpPr>
        <p:spPr>
          <a:xfrm>
            <a:off x="9738464" y="2315903"/>
            <a:ext cx="3505533" cy="438785"/>
          </a:xfrm>
          <a:prstGeom prst="rect">
            <a:avLst/>
          </a:prstGeom>
        </p:spPr>
        <p:txBody>
          <a:bodyPr wrap="square" lIns="0" tIns="0" rIns="0" bIns="0" rtlCol="0" anchor="t">
            <a:spAutoFit/>
          </a:bodyPr>
          <a:lstStyle/>
          <a:p>
            <a:pPr algn="l">
              <a:lnSpc>
                <a:spcPts val="3639"/>
              </a:lnSpc>
              <a:spcBef>
                <a:spcPct val="0"/>
              </a:spcBef>
            </a:pPr>
            <a:r>
              <a:rPr lang="en-US" sz="2599" b="1" dirty="0">
                <a:solidFill>
                  <a:srgbClr val="659640"/>
                </a:solidFill>
                <a:latin typeface="Zen Maru Gothic Bold"/>
                <a:ea typeface="Zen Maru Gothic Bold"/>
                <a:cs typeface="Zen Maru Gothic Bold"/>
                <a:sym typeface="Zen Maru Gothic Bold"/>
              </a:rPr>
              <a:t>○○○○</a:t>
            </a:r>
            <a:r>
              <a:rPr lang="en-US" sz="2599" b="1" dirty="0" err="1">
                <a:solidFill>
                  <a:srgbClr val="659640"/>
                </a:solidFill>
                <a:latin typeface="Zen Maru Gothic Bold"/>
                <a:ea typeface="Zen Maru Gothic Bold"/>
                <a:cs typeface="Zen Maru Gothic Bold"/>
                <a:sym typeface="Zen Maru Gothic Bold"/>
              </a:rPr>
              <a:t>年◯月</a:t>
            </a:r>
            <a:r>
              <a:rPr lang="en-US" sz="2599" b="1" dirty="0">
                <a:solidFill>
                  <a:srgbClr val="659640"/>
                </a:solidFill>
                <a:latin typeface="Zen Maru Gothic Bold"/>
                <a:ea typeface="Zen Maru Gothic Bold"/>
                <a:cs typeface="Zen Maru Gothic Bold"/>
                <a:sym typeface="Zen Maru Gothic Bold"/>
              </a:rPr>
              <a:t>〜◯</a:t>
            </a:r>
            <a:r>
              <a:rPr lang="en-US" sz="2599" b="1" dirty="0" err="1">
                <a:solidFill>
                  <a:srgbClr val="659640"/>
                </a:solidFill>
                <a:latin typeface="Zen Maru Gothic Bold"/>
                <a:ea typeface="Zen Maru Gothic Bold"/>
                <a:cs typeface="Zen Maru Gothic Bold"/>
                <a:sym typeface="Zen Maru Gothic Bold"/>
              </a:rPr>
              <a:t>月</a:t>
            </a:r>
            <a:endParaRPr lang="en-US" sz="2599" b="1" dirty="0">
              <a:solidFill>
                <a:srgbClr val="659640"/>
              </a:solidFill>
              <a:latin typeface="Zen Maru Gothic Bold"/>
              <a:ea typeface="Zen Maru Gothic Bold"/>
              <a:cs typeface="Zen Maru Gothic Bold"/>
              <a:sym typeface="Zen Maru Gothic Bold"/>
            </a:endParaRPr>
          </a:p>
        </p:txBody>
      </p:sp>
      <p:sp>
        <p:nvSpPr>
          <p:cNvPr id="57" name="TextBox 57"/>
          <p:cNvSpPr txBox="1"/>
          <p:nvPr/>
        </p:nvSpPr>
        <p:spPr>
          <a:xfrm>
            <a:off x="14150502" y="2315903"/>
            <a:ext cx="3333283" cy="438785"/>
          </a:xfrm>
          <a:prstGeom prst="rect">
            <a:avLst/>
          </a:prstGeom>
        </p:spPr>
        <p:txBody>
          <a:bodyPr wrap="square" lIns="0" tIns="0" rIns="0" bIns="0" rtlCol="0" anchor="t">
            <a:spAutoFit/>
          </a:bodyPr>
          <a:lstStyle/>
          <a:p>
            <a:pPr algn="l">
              <a:lnSpc>
                <a:spcPts val="3639"/>
              </a:lnSpc>
              <a:spcBef>
                <a:spcPct val="0"/>
              </a:spcBef>
            </a:pPr>
            <a:r>
              <a:rPr lang="en-US" sz="2599" b="1" dirty="0">
                <a:solidFill>
                  <a:srgbClr val="659640"/>
                </a:solidFill>
                <a:latin typeface="Zen Maru Gothic Bold"/>
                <a:ea typeface="Zen Maru Gothic Bold"/>
                <a:cs typeface="Zen Maru Gothic Bold"/>
                <a:sym typeface="Zen Maru Gothic Bold"/>
              </a:rPr>
              <a:t>○○○○</a:t>
            </a:r>
            <a:r>
              <a:rPr lang="en-US" sz="2599" b="1" dirty="0" err="1">
                <a:solidFill>
                  <a:srgbClr val="659640"/>
                </a:solidFill>
                <a:latin typeface="Zen Maru Gothic Bold"/>
                <a:ea typeface="Zen Maru Gothic Bold"/>
                <a:cs typeface="Zen Maru Gothic Bold"/>
                <a:sym typeface="Zen Maru Gothic Bold"/>
              </a:rPr>
              <a:t>年◯月</a:t>
            </a:r>
            <a:r>
              <a:rPr lang="en-US" sz="2599" b="1" dirty="0">
                <a:solidFill>
                  <a:srgbClr val="659640"/>
                </a:solidFill>
                <a:latin typeface="Zen Maru Gothic Bold"/>
                <a:ea typeface="Zen Maru Gothic Bold"/>
                <a:cs typeface="Zen Maru Gothic Bold"/>
                <a:sym typeface="Zen Maru Gothic Bold"/>
              </a:rPr>
              <a:t>〜◯</a:t>
            </a:r>
            <a:r>
              <a:rPr lang="en-US" sz="2599" b="1" dirty="0" err="1">
                <a:solidFill>
                  <a:srgbClr val="659640"/>
                </a:solidFill>
                <a:latin typeface="Zen Maru Gothic Bold"/>
                <a:ea typeface="Zen Maru Gothic Bold"/>
                <a:cs typeface="Zen Maru Gothic Bold"/>
                <a:sym typeface="Zen Maru Gothic Bold"/>
              </a:rPr>
              <a:t>月</a:t>
            </a:r>
            <a:endParaRPr lang="en-US" sz="2599" b="1" dirty="0">
              <a:solidFill>
                <a:srgbClr val="659640"/>
              </a:solidFill>
              <a:latin typeface="Zen Maru Gothic Bold"/>
              <a:ea typeface="Zen Maru Gothic Bold"/>
              <a:cs typeface="Zen Maru Gothic Bold"/>
              <a:sym typeface="Zen Maru Gothic Bold"/>
            </a:endParaRPr>
          </a:p>
        </p:txBody>
      </p:sp>
      <p:grpSp>
        <p:nvGrpSpPr>
          <p:cNvPr id="58" name="Group 58"/>
          <p:cNvGrpSpPr/>
          <p:nvPr/>
        </p:nvGrpSpPr>
        <p:grpSpPr>
          <a:xfrm>
            <a:off x="13703384" y="6067428"/>
            <a:ext cx="4262539" cy="3843441"/>
            <a:chOff x="0" y="0"/>
            <a:chExt cx="1122644" cy="1012264"/>
          </a:xfrm>
        </p:grpSpPr>
        <p:sp>
          <p:nvSpPr>
            <p:cNvPr id="59" name="Freeform 59"/>
            <p:cNvSpPr/>
            <p:nvPr/>
          </p:nvSpPr>
          <p:spPr>
            <a:xfrm>
              <a:off x="0" y="0"/>
              <a:ext cx="1122644" cy="1012264"/>
            </a:xfrm>
            <a:custGeom>
              <a:avLst/>
              <a:gdLst/>
              <a:ahLst/>
              <a:cxnLst/>
              <a:rect l="l" t="t" r="r" b="b"/>
              <a:pathLst>
                <a:path w="1122644" h="1012264">
                  <a:moveTo>
                    <a:pt x="36325" y="0"/>
                  </a:moveTo>
                  <a:lnTo>
                    <a:pt x="1086319" y="0"/>
                  </a:lnTo>
                  <a:cubicBezTo>
                    <a:pt x="1106381" y="0"/>
                    <a:pt x="1122644" y="16263"/>
                    <a:pt x="1122644" y="36325"/>
                  </a:cubicBezTo>
                  <a:lnTo>
                    <a:pt x="1122644" y="975939"/>
                  </a:lnTo>
                  <a:cubicBezTo>
                    <a:pt x="1122644" y="996001"/>
                    <a:pt x="1106381" y="1012264"/>
                    <a:pt x="1086319" y="1012264"/>
                  </a:cubicBezTo>
                  <a:lnTo>
                    <a:pt x="36325" y="1012264"/>
                  </a:lnTo>
                  <a:cubicBezTo>
                    <a:pt x="26691" y="1012264"/>
                    <a:pt x="17452" y="1008437"/>
                    <a:pt x="10639" y="1001625"/>
                  </a:cubicBezTo>
                  <a:cubicBezTo>
                    <a:pt x="3827" y="994813"/>
                    <a:pt x="0" y="985573"/>
                    <a:pt x="0" y="975939"/>
                  </a:cubicBezTo>
                  <a:lnTo>
                    <a:pt x="0" y="36325"/>
                  </a:lnTo>
                  <a:cubicBezTo>
                    <a:pt x="0" y="26691"/>
                    <a:pt x="3827" y="17452"/>
                    <a:pt x="10639" y="10639"/>
                  </a:cubicBezTo>
                  <a:cubicBezTo>
                    <a:pt x="17452" y="3827"/>
                    <a:pt x="26691" y="0"/>
                    <a:pt x="36325" y="0"/>
                  </a:cubicBezTo>
                  <a:close/>
                </a:path>
              </a:pathLst>
            </a:custGeom>
            <a:solidFill>
              <a:srgbClr val="B6D28A"/>
            </a:solidFill>
          </p:spPr>
          <p:txBody>
            <a:bodyPr/>
            <a:lstStyle/>
            <a:p>
              <a:endParaRPr lang="ja-JP" altLang="en-US"/>
            </a:p>
          </p:txBody>
        </p:sp>
        <p:sp>
          <p:nvSpPr>
            <p:cNvPr id="60" name="TextBox 60"/>
            <p:cNvSpPr txBox="1"/>
            <p:nvPr/>
          </p:nvSpPr>
          <p:spPr>
            <a:xfrm>
              <a:off x="0" y="-38100"/>
              <a:ext cx="1122644" cy="1050364"/>
            </a:xfrm>
            <a:prstGeom prst="rect">
              <a:avLst/>
            </a:prstGeom>
          </p:spPr>
          <p:txBody>
            <a:bodyPr lIns="50800" tIns="50800" rIns="50800" bIns="50800" rtlCol="0" anchor="ctr"/>
            <a:lstStyle/>
            <a:p>
              <a:pPr algn="ctr">
                <a:lnSpc>
                  <a:spcPts val="2940"/>
                </a:lnSpc>
              </a:pPr>
              <a:endParaRPr/>
            </a:p>
          </p:txBody>
        </p:sp>
      </p:grpSp>
      <p:grpSp>
        <p:nvGrpSpPr>
          <p:cNvPr id="61" name="Group 61"/>
          <p:cNvGrpSpPr/>
          <p:nvPr/>
        </p:nvGrpSpPr>
        <p:grpSpPr>
          <a:xfrm>
            <a:off x="322076" y="6065494"/>
            <a:ext cx="4262539" cy="3845375"/>
            <a:chOff x="0" y="0"/>
            <a:chExt cx="1122644" cy="1012774"/>
          </a:xfrm>
        </p:grpSpPr>
        <p:sp>
          <p:nvSpPr>
            <p:cNvPr id="62" name="Freeform 62"/>
            <p:cNvSpPr/>
            <p:nvPr/>
          </p:nvSpPr>
          <p:spPr>
            <a:xfrm>
              <a:off x="0" y="0"/>
              <a:ext cx="1122644" cy="1012774"/>
            </a:xfrm>
            <a:custGeom>
              <a:avLst/>
              <a:gdLst/>
              <a:ahLst/>
              <a:cxnLst/>
              <a:rect l="l" t="t" r="r" b="b"/>
              <a:pathLst>
                <a:path w="1122644" h="1012774">
                  <a:moveTo>
                    <a:pt x="36325" y="0"/>
                  </a:moveTo>
                  <a:lnTo>
                    <a:pt x="1086319" y="0"/>
                  </a:lnTo>
                  <a:cubicBezTo>
                    <a:pt x="1106381" y="0"/>
                    <a:pt x="1122644" y="16263"/>
                    <a:pt x="1122644" y="36325"/>
                  </a:cubicBezTo>
                  <a:lnTo>
                    <a:pt x="1122644" y="976448"/>
                  </a:lnTo>
                  <a:cubicBezTo>
                    <a:pt x="1122644" y="996510"/>
                    <a:pt x="1106381" y="1012774"/>
                    <a:pt x="1086319" y="1012774"/>
                  </a:cubicBezTo>
                  <a:lnTo>
                    <a:pt x="36325" y="1012774"/>
                  </a:lnTo>
                  <a:cubicBezTo>
                    <a:pt x="26691" y="1012774"/>
                    <a:pt x="17452" y="1008947"/>
                    <a:pt x="10639" y="1002134"/>
                  </a:cubicBezTo>
                  <a:cubicBezTo>
                    <a:pt x="3827" y="995322"/>
                    <a:pt x="0" y="986082"/>
                    <a:pt x="0" y="976448"/>
                  </a:cubicBezTo>
                  <a:lnTo>
                    <a:pt x="0" y="36325"/>
                  </a:lnTo>
                  <a:cubicBezTo>
                    <a:pt x="0" y="26691"/>
                    <a:pt x="3827" y="17452"/>
                    <a:pt x="10639" y="10639"/>
                  </a:cubicBezTo>
                  <a:cubicBezTo>
                    <a:pt x="17452" y="3827"/>
                    <a:pt x="26691" y="0"/>
                    <a:pt x="36325" y="0"/>
                  </a:cubicBezTo>
                  <a:close/>
                </a:path>
              </a:pathLst>
            </a:custGeom>
            <a:solidFill>
              <a:srgbClr val="B6D28A"/>
            </a:solidFill>
            <a:ln cap="sq">
              <a:noFill/>
              <a:prstDash val="solid"/>
              <a:miter/>
            </a:ln>
          </p:spPr>
          <p:txBody>
            <a:bodyPr/>
            <a:lstStyle/>
            <a:p>
              <a:endParaRPr lang="ja-JP" altLang="en-US"/>
            </a:p>
          </p:txBody>
        </p:sp>
        <p:sp>
          <p:nvSpPr>
            <p:cNvPr id="63" name="TextBox 63"/>
            <p:cNvSpPr txBox="1"/>
            <p:nvPr/>
          </p:nvSpPr>
          <p:spPr>
            <a:xfrm>
              <a:off x="0" y="-38100"/>
              <a:ext cx="1122644" cy="1050874"/>
            </a:xfrm>
            <a:prstGeom prst="rect">
              <a:avLst/>
            </a:prstGeom>
          </p:spPr>
          <p:txBody>
            <a:bodyPr lIns="50800" tIns="50800" rIns="50800" bIns="50800" rtlCol="0" anchor="ctr"/>
            <a:lstStyle/>
            <a:p>
              <a:pPr algn="ctr">
                <a:lnSpc>
                  <a:spcPts val="2940"/>
                </a:lnSpc>
              </a:pPr>
              <a:endParaRPr/>
            </a:p>
          </p:txBody>
        </p:sp>
      </p:grpSp>
      <p:grpSp>
        <p:nvGrpSpPr>
          <p:cNvPr id="64" name="Group 64"/>
          <p:cNvGrpSpPr/>
          <p:nvPr/>
        </p:nvGrpSpPr>
        <p:grpSpPr>
          <a:xfrm>
            <a:off x="612259" y="6346180"/>
            <a:ext cx="3722164" cy="546057"/>
            <a:chOff x="0" y="0"/>
            <a:chExt cx="980323" cy="143817"/>
          </a:xfrm>
        </p:grpSpPr>
        <p:sp>
          <p:nvSpPr>
            <p:cNvPr id="65" name="Freeform 65"/>
            <p:cNvSpPr/>
            <p:nvPr/>
          </p:nvSpPr>
          <p:spPr>
            <a:xfrm>
              <a:off x="0" y="0"/>
              <a:ext cx="980323" cy="143817"/>
            </a:xfrm>
            <a:custGeom>
              <a:avLst/>
              <a:gdLst/>
              <a:ahLst/>
              <a:cxnLst/>
              <a:rect l="l" t="t" r="r" b="b"/>
              <a:pathLst>
                <a:path w="980323" h="143817">
                  <a:moveTo>
                    <a:pt x="41599" y="0"/>
                  </a:moveTo>
                  <a:lnTo>
                    <a:pt x="938724" y="0"/>
                  </a:lnTo>
                  <a:cubicBezTo>
                    <a:pt x="961698" y="0"/>
                    <a:pt x="980323" y="18625"/>
                    <a:pt x="980323" y="41599"/>
                  </a:cubicBezTo>
                  <a:lnTo>
                    <a:pt x="980323" y="102218"/>
                  </a:lnTo>
                  <a:cubicBezTo>
                    <a:pt x="980323" y="125193"/>
                    <a:pt x="961698" y="143817"/>
                    <a:pt x="938724" y="143817"/>
                  </a:cubicBezTo>
                  <a:lnTo>
                    <a:pt x="41599" y="143817"/>
                  </a:lnTo>
                  <a:cubicBezTo>
                    <a:pt x="18625" y="143817"/>
                    <a:pt x="0" y="125193"/>
                    <a:pt x="0" y="102218"/>
                  </a:cubicBezTo>
                  <a:lnTo>
                    <a:pt x="0" y="41599"/>
                  </a:lnTo>
                  <a:cubicBezTo>
                    <a:pt x="0" y="18625"/>
                    <a:pt x="18625" y="0"/>
                    <a:pt x="41599" y="0"/>
                  </a:cubicBezTo>
                  <a:close/>
                </a:path>
              </a:pathLst>
            </a:custGeom>
            <a:solidFill>
              <a:srgbClr val="FFFFFF"/>
            </a:solidFill>
            <a:ln cap="sq">
              <a:noFill/>
              <a:prstDash val="sysDot"/>
              <a:miter/>
            </a:ln>
          </p:spPr>
          <p:txBody>
            <a:bodyPr/>
            <a:lstStyle/>
            <a:p>
              <a:endParaRPr lang="ja-JP" altLang="en-US"/>
            </a:p>
          </p:txBody>
        </p:sp>
        <p:sp>
          <p:nvSpPr>
            <p:cNvPr id="66" name="TextBox 66"/>
            <p:cNvSpPr txBox="1"/>
            <p:nvPr/>
          </p:nvSpPr>
          <p:spPr>
            <a:xfrm>
              <a:off x="0" y="-38100"/>
              <a:ext cx="980323" cy="181917"/>
            </a:xfrm>
            <a:prstGeom prst="rect">
              <a:avLst/>
            </a:prstGeom>
          </p:spPr>
          <p:txBody>
            <a:bodyPr lIns="50800" tIns="50800" rIns="50800" bIns="50800" rtlCol="0" anchor="ctr"/>
            <a:lstStyle/>
            <a:p>
              <a:pPr algn="ctr">
                <a:lnSpc>
                  <a:spcPts val="2940"/>
                </a:lnSpc>
              </a:pPr>
              <a:endParaRPr/>
            </a:p>
          </p:txBody>
        </p:sp>
      </p:grpSp>
      <p:grpSp>
        <p:nvGrpSpPr>
          <p:cNvPr id="67" name="Group 67"/>
          <p:cNvGrpSpPr/>
          <p:nvPr/>
        </p:nvGrpSpPr>
        <p:grpSpPr>
          <a:xfrm>
            <a:off x="589180" y="7683447"/>
            <a:ext cx="3722164" cy="1904101"/>
            <a:chOff x="0" y="0"/>
            <a:chExt cx="980323" cy="501492"/>
          </a:xfrm>
        </p:grpSpPr>
        <p:sp>
          <p:nvSpPr>
            <p:cNvPr id="68" name="Freeform 68"/>
            <p:cNvSpPr/>
            <p:nvPr/>
          </p:nvSpPr>
          <p:spPr>
            <a:xfrm>
              <a:off x="0" y="0"/>
              <a:ext cx="980323" cy="501492"/>
            </a:xfrm>
            <a:custGeom>
              <a:avLst/>
              <a:gdLst/>
              <a:ahLst/>
              <a:cxnLst/>
              <a:rect l="l" t="t" r="r" b="b"/>
              <a:pathLst>
                <a:path w="980323" h="501492">
                  <a:moveTo>
                    <a:pt x="41599" y="0"/>
                  </a:moveTo>
                  <a:lnTo>
                    <a:pt x="938724" y="0"/>
                  </a:lnTo>
                  <a:cubicBezTo>
                    <a:pt x="961698" y="0"/>
                    <a:pt x="980323" y="18625"/>
                    <a:pt x="980323" y="41599"/>
                  </a:cubicBezTo>
                  <a:lnTo>
                    <a:pt x="980323" y="459893"/>
                  </a:lnTo>
                  <a:cubicBezTo>
                    <a:pt x="980323" y="470925"/>
                    <a:pt x="975940" y="481506"/>
                    <a:pt x="968139" y="489307"/>
                  </a:cubicBezTo>
                  <a:cubicBezTo>
                    <a:pt x="960338" y="497109"/>
                    <a:pt x="949757" y="501492"/>
                    <a:pt x="938724" y="501492"/>
                  </a:cubicBezTo>
                  <a:lnTo>
                    <a:pt x="41599" y="501492"/>
                  </a:lnTo>
                  <a:cubicBezTo>
                    <a:pt x="18625" y="501492"/>
                    <a:pt x="0" y="482867"/>
                    <a:pt x="0" y="459893"/>
                  </a:cubicBezTo>
                  <a:lnTo>
                    <a:pt x="0" y="41599"/>
                  </a:lnTo>
                  <a:cubicBezTo>
                    <a:pt x="0" y="18625"/>
                    <a:pt x="18625" y="0"/>
                    <a:pt x="41599" y="0"/>
                  </a:cubicBezTo>
                  <a:close/>
                </a:path>
              </a:pathLst>
            </a:custGeom>
            <a:solidFill>
              <a:srgbClr val="F3F2F3"/>
            </a:solidFill>
            <a:ln cap="sq">
              <a:noFill/>
              <a:prstDash val="sysDot"/>
              <a:miter/>
            </a:ln>
          </p:spPr>
          <p:txBody>
            <a:bodyPr/>
            <a:lstStyle/>
            <a:p>
              <a:endParaRPr lang="ja-JP" altLang="en-US"/>
            </a:p>
          </p:txBody>
        </p:sp>
        <p:sp>
          <p:nvSpPr>
            <p:cNvPr id="69" name="TextBox 69"/>
            <p:cNvSpPr txBox="1"/>
            <p:nvPr/>
          </p:nvSpPr>
          <p:spPr>
            <a:xfrm>
              <a:off x="0" y="-38100"/>
              <a:ext cx="980323" cy="539592"/>
            </a:xfrm>
            <a:prstGeom prst="rect">
              <a:avLst/>
            </a:prstGeom>
          </p:spPr>
          <p:txBody>
            <a:bodyPr lIns="50800" tIns="50800" rIns="50800" bIns="50800" rtlCol="0" anchor="ctr"/>
            <a:lstStyle/>
            <a:p>
              <a:pPr algn="ctr">
                <a:lnSpc>
                  <a:spcPts val="2940"/>
                </a:lnSpc>
              </a:pPr>
              <a:endParaRPr/>
            </a:p>
          </p:txBody>
        </p:sp>
      </p:grpSp>
      <p:grpSp>
        <p:nvGrpSpPr>
          <p:cNvPr id="70" name="Group 70"/>
          <p:cNvGrpSpPr/>
          <p:nvPr/>
        </p:nvGrpSpPr>
        <p:grpSpPr>
          <a:xfrm>
            <a:off x="4784641" y="6067428"/>
            <a:ext cx="4262539" cy="3843441"/>
            <a:chOff x="0" y="0"/>
            <a:chExt cx="1122644" cy="1012264"/>
          </a:xfrm>
        </p:grpSpPr>
        <p:sp>
          <p:nvSpPr>
            <p:cNvPr id="71" name="Freeform 71"/>
            <p:cNvSpPr/>
            <p:nvPr/>
          </p:nvSpPr>
          <p:spPr>
            <a:xfrm>
              <a:off x="0" y="0"/>
              <a:ext cx="1122644" cy="1012264"/>
            </a:xfrm>
            <a:custGeom>
              <a:avLst/>
              <a:gdLst/>
              <a:ahLst/>
              <a:cxnLst/>
              <a:rect l="l" t="t" r="r" b="b"/>
              <a:pathLst>
                <a:path w="1122644" h="1012264">
                  <a:moveTo>
                    <a:pt x="36325" y="0"/>
                  </a:moveTo>
                  <a:lnTo>
                    <a:pt x="1086319" y="0"/>
                  </a:lnTo>
                  <a:cubicBezTo>
                    <a:pt x="1106381" y="0"/>
                    <a:pt x="1122644" y="16263"/>
                    <a:pt x="1122644" y="36325"/>
                  </a:cubicBezTo>
                  <a:lnTo>
                    <a:pt x="1122644" y="975939"/>
                  </a:lnTo>
                  <a:cubicBezTo>
                    <a:pt x="1122644" y="996001"/>
                    <a:pt x="1106381" y="1012264"/>
                    <a:pt x="1086319" y="1012264"/>
                  </a:cubicBezTo>
                  <a:lnTo>
                    <a:pt x="36325" y="1012264"/>
                  </a:lnTo>
                  <a:cubicBezTo>
                    <a:pt x="26691" y="1012264"/>
                    <a:pt x="17452" y="1008437"/>
                    <a:pt x="10639" y="1001625"/>
                  </a:cubicBezTo>
                  <a:cubicBezTo>
                    <a:pt x="3827" y="994813"/>
                    <a:pt x="0" y="985573"/>
                    <a:pt x="0" y="975939"/>
                  </a:cubicBezTo>
                  <a:lnTo>
                    <a:pt x="0" y="36325"/>
                  </a:lnTo>
                  <a:cubicBezTo>
                    <a:pt x="0" y="26691"/>
                    <a:pt x="3827" y="17452"/>
                    <a:pt x="10639" y="10639"/>
                  </a:cubicBezTo>
                  <a:cubicBezTo>
                    <a:pt x="17452" y="3827"/>
                    <a:pt x="26691" y="0"/>
                    <a:pt x="36325" y="0"/>
                  </a:cubicBezTo>
                  <a:close/>
                </a:path>
              </a:pathLst>
            </a:custGeom>
            <a:solidFill>
              <a:srgbClr val="B6D28A"/>
            </a:solidFill>
          </p:spPr>
          <p:txBody>
            <a:bodyPr/>
            <a:lstStyle/>
            <a:p>
              <a:endParaRPr lang="ja-JP" altLang="en-US"/>
            </a:p>
          </p:txBody>
        </p:sp>
        <p:sp>
          <p:nvSpPr>
            <p:cNvPr id="72" name="TextBox 72"/>
            <p:cNvSpPr txBox="1"/>
            <p:nvPr/>
          </p:nvSpPr>
          <p:spPr>
            <a:xfrm>
              <a:off x="0" y="-38100"/>
              <a:ext cx="1122644" cy="1050364"/>
            </a:xfrm>
            <a:prstGeom prst="rect">
              <a:avLst/>
            </a:prstGeom>
          </p:spPr>
          <p:txBody>
            <a:bodyPr lIns="50800" tIns="50800" rIns="50800" bIns="50800" rtlCol="0" anchor="ctr"/>
            <a:lstStyle/>
            <a:p>
              <a:pPr algn="ctr">
                <a:lnSpc>
                  <a:spcPts val="2940"/>
                </a:lnSpc>
              </a:pPr>
              <a:endParaRPr/>
            </a:p>
          </p:txBody>
        </p:sp>
      </p:grpSp>
      <p:grpSp>
        <p:nvGrpSpPr>
          <p:cNvPr id="73" name="Group 73"/>
          <p:cNvGrpSpPr/>
          <p:nvPr/>
        </p:nvGrpSpPr>
        <p:grpSpPr>
          <a:xfrm>
            <a:off x="5054828" y="7683447"/>
            <a:ext cx="3722164" cy="1904101"/>
            <a:chOff x="0" y="0"/>
            <a:chExt cx="980323" cy="501492"/>
          </a:xfrm>
        </p:grpSpPr>
        <p:sp>
          <p:nvSpPr>
            <p:cNvPr id="74" name="Freeform 74"/>
            <p:cNvSpPr/>
            <p:nvPr/>
          </p:nvSpPr>
          <p:spPr>
            <a:xfrm>
              <a:off x="0" y="0"/>
              <a:ext cx="980323" cy="501492"/>
            </a:xfrm>
            <a:custGeom>
              <a:avLst/>
              <a:gdLst/>
              <a:ahLst/>
              <a:cxnLst/>
              <a:rect l="l" t="t" r="r" b="b"/>
              <a:pathLst>
                <a:path w="980323" h="501492">
                  <a:moveTo>
                    <a:pt x="41599" y="0"/>
                  </a:moveTo>
                  <a:lnTo>
                    <a:pt x="938724" y="0"/>
                  </a:lnTo>
                  <a:cubicBezTo>
                    <a:pt x="961698" y="0"/>
                    <a:pt x="980323" y="18625"/>
                    <a:pt x="980323" y="41599"/>
                  </a:cubicBezTo>
                  <a:lnTo>
                    <a:pt x="980323" y="459893"/>
                  </a:lnTo>
                  <a:cubicBezTo>
                    <a:pt x="980323" y="470925"/>
                    <a:pt x="975940" y="481506"/>
                    <a:pt x="968139" y="489307"/>
                  </a:cubicBezTo>
                  <a:cubicBezTo>
                    <a:pt x="960338" y="497109"/>
                    <a:pt x="949757" y="501492"/>
                    <a:pt x="938724" y="501492"/>
                  </a:cubicBezTo>
                  <a:lnTo>
                    <a:pt x="41599" y="501492"/>
                  </a:lnTo>
                  <a:cubicBezTo>
                    <a:pt x="18625" y="501492"/>
                    <a:pt x="0" y="482867"/>
                    <a:pt x="0" y="459893"/>
                  </a:cubicBezTo>
                  <a:lnTo>
                    <a:pt x="0" y="41599"/>
                  </a:lnTo>
                  <a:cubicBezTo>
                    <a:pt x="0" y="18625"/>
                    <a:pt x="18625" y="0"/>
                    <a:pt x="41599" y="0"/>
                  </a:cubicBezTo>
                  <a:close/>
                </a:path>
              </a:pathLst>
            </a:custGeom>
            <a:solidFill>
              <a:srgbClr val="F3F2F3"/>
            </a:solidFill>
            <a:ln cap="sq">
              <a:noFill/>
              <a:prstDash val="sysDot"/>
              <a:miter/>
            </a:ln>
          </p:spPr>
          <p:txBody>
            <a:bodyPr/>
            <a:lstStyle/>
            <a:p>
              <a:endParaRPr lang="ja-JP" altLang="en-US"/>
            </a:p>
          </p:txBody>
        </p:sp>
        <p:sp>
          <p:nvSpPr>
            <p:cNvPr id="75" name="TextBox 75"/>
            <p:cNvSpPr txBox="1"/>
            <p:nvPr/>
          </p:nvSpPr>
          <p:spPr>
            <a:xfrm>
              <a:off x="0" y="-38100"/>
              <a:ext cx="980323" cy="539592"/>
            </a:xfrm>
            <a:prstGeom prst="rect">
              <a:avLst/>
            </a:prstGeom>
          </p:spPr>
          <p:txBody>
            <a:bodyPr lIns="50800" tIns="50800" rIns="50800" bIns="50800" rtlCol="0" anchor="ctr"/>
            <a:lstStyle/>
            <a:p>
              <a:pPr algn="ctr">
                <a:lnSpc>
                  <a:spcPts val="2940"/>
                </a:lnSpc>
              </a:pPr>
              <a:endParaRPr/>
            </a:p>
          </p:txBody>
        </p:sp>
      </p:grpSp>
      <p:grpSp>
        <p:nvGrpSpPr>
          <p:cNvPr id="76" name="Group 76"/>
          <p:cNvGrpSpPr/>
          <p:nvPr/>
        </p:nvGrpSpPr>
        <p:grpSpPr>
          <a:xfrm>
            <a:off x="9247205" y="6065494"/>
            <a:ext cx="4262539" cy="3845375"/>
            <a:chOff x="0" y="0"/>
            <a:chExt cx="1122644" cy="1012774"/>
          </a:xfrm>
        </p:grpSpPr>
        <p:sp>
          <p:nvSpPr>
            <p:cNvPr id="77" name="Freeform 77"/>
            <p:cNvSpPr/>
            <p:nvPr/>
          </p:nvSpPr>
          <p:spPr>
            <a:xfrm>
              <a:off x="0" y="0"/>
              <a:ext cx="1122644" cy="1012774"/>
            </a:xfrm>
            <a:custGeom>
              <a:avLst/>
              <a:gdLst/>
              <a:ahLst/>
              <a:cxnLst/>
              <a:rect l="l" t="t" r="r" b="b"/>
              <a:pathLst>
                <a:path w="1122644" h="1012774">
                  <a:moveTo>
                    <a:pt x="36325" y="0"/>
                  </a:moveTo>
                  <a:lnTo>
                    <a:pt x="1086319" y="0"/>
                  </a:lnTo>
                  <a:cubicBezTo>
                    <a:pt x="1106381" y="0"/>
                    <a:pt x="1122644" y="16263"/>
                    <a:pt x="1122644" y="36325"/>
                  </a:cubicBezTo>
                  <a:lnTo>
                    <a:pt x="1122644" y="976448"/>
                  </a:lnTo>
                  <a:cubicBezTo>
                    <a:pt x="1122644" y="996510"/>
                    <a:pt x="1106381" y="1012774"/>
                    <a:pt x="1086319" y="1012774"/>
                  </a:cubicBezTo>
                  <a:lnTo>
                    <a:pt x="36325" y="1012774"/>
                  </a:lnTo>
                  <a:cubicBezTo>
                    <a:pt x="26691" y="1012774"/>
                    <a:pt x="17452" y="1008947"/>
                    <a:pt x="10639" y="1002134"/>
                  </a:cubicBezTo>
                  <a:cubicBezTo>
                    <a:pt x="3827" y="995322"/>
                    <a:pt x="0" y="986082"/>
                    <a:pt x="0" y="976448"/>
                  </a:cubicBezTo>
                  <a:lnTo>
                    <a:pt x="0" y="36325"/>
                  </a:lnTo>
                  <a:cubicBezTo>
                    <a:pt x="0" y="26691"/>
                    <a:pt x="3827" y="17452"/>
                    <a:pt x="10639" y="10639"/>
                  </a:cubicBezTo>
                  <a:cubicBezTo>
                    <a:pt x="17452" y="3827"/>
                    <a:pt x="26691" y="0"/>
                    <a:pt x="36325" y="0"/>
                  </a:cubicBezTo>
                  <a:close/>
                </a:path>
              </a:pathLst>
            </a:custGeom>
            <a:solidFill>
              <a:srgbClr val="B6D28A"/>
            </a:solidFill>
          </p:spPr>
          <p:txBody>
            <a:bodyPr/>
            <a:lstStyle/>
            <a:p>
              <a:endParaRPr lang="ja-JP" altLang="en-US"/>
            </a:p>
          </p:txBody>
        </p:sp>
        <p:sp>
          <p:nvSpPr>
            <p:cNvPr id="78" name="TextBox 78"/>
            <p:cNvSpPr txBox="1"/>
            <p:nvPr/>
          </p:nvSpPr>
          <p:spPr>
            <a:xfrm>
              <a:off x="0" y="-38100"/>
              <a:ext cx="1122644" cy="1050874"/>
            </a:xfrm>
            <a:prstGeom prst="rect">
              <a:avLst/>
            </a:prstGeom>
          </p:spPr>
          <p:txBody>
            <a:bodyPr lIns="50800" tIns="50800" rIns="50800" bIns="50800" rtlCol="0" anchor="ctr"/>
            <a:lstStyle/>
            <a:p>
              <a:pPr algn="ctr">
                <a:lnSpc>
                  <a:spcPts val="2940"/>
                </a:lnSpc>
              </a:pPr>
              <a:endParaRPr/>
            </a:p>
          </p:txBody>
        </p:sp>
      </p:grpSp>
      <p:grpSp>
        <p:nvGrpSpPr>
          <p:cNvPr id="79" name="Group 79"/>
          <p:cNvGrpSpPr/>
          <p:nvPr/>
        </p:nvGrpSpPr>
        <p:grpSpPr>
          <a:xfrm>
            <a:off x="5027380" y="6346180"/>
            <a:ext cx="3722164" cy="546057"/>
            <a:chOff x="0" y="0"/>
            <a:chExt cx="980323" cy="143817"/>
          </a:xfrm>
        </p:grpSpPr>
        <p:sp>
          <p:nvSpPr>
            <p:cNvPr id="80" name="Freeform 80"/>
            <p:cNvSpPr/>
            <p:nvPr/>
          </p:nvSpPr>
          <p:spPr>
            <a:xfrm>
              <a:off x="0" y="0"/>
              <a:ext cx="980323" cy="143817"/>
            </a:xfrm>
            <a:custGeom>
              <a:avLst/>
              <a:gdLst/>
              <a:ahLst/>
              <a:cxnLst/>
              <a:rect l="l" t="t" r="r" b="b"/>
              <a:pathLst>
                <a:path w="980323" h="143817">
                  <a:moveTo>
                    <a:pt x="41599" y="0"/>
                  </a:moveTo>
                  <a:lnTo>
                    <a:pt x="938724" y="0"/>
                  </a:lnTo>
                  <a:cubicBezTo>
                    <a:pt x="961698" y="0"/>
                    <a:pt x="980323" y="18625"/>
                    <a:pt x="980323" y="41599"/>
                  </a:cubicBezTo>
                  <a:lnTo>
                    <a:pt x="980323" y="102218"/>
                  </a:lnTo>
                  <a:cubicBezTo>
                    <a:pt x="980323" y="125193"/>
                    <a:pt x="961698" y="143817"/>
                    <a:pt x="938724" y="143817"/>
                  </a:cubicBezTo>
                  <a:lnTo>
                    <a:pt x="41599" y="143817"/>
                  </a:lnTo>
                  <a:cubicBezTo>
                    <a:pt x="18625" y="143817"/>
                    <a:pt x="0" y="125193"/>
                    <a:pt x="0" y="102218"/>
                  </a:cubicBezTo>
                  <a:lnTo>
                    <a:pt x="0" y="41599"/>
                  </a:lnTo>
                  <a:cubicBezTo>
                    <a:pt x="0" y="18625"/>
                    <a:pt x="18625" y="0"/>
                    <a:pt x="41599" y="0"/>
                  </a:cubicBezTo>
                  <a:close/>
                </a:path>
              </a:pathLst>
            </a:custGeom>
            <a:solidFill>
              <a:srgbClr val="FFFFFF"/>
            </a:solidFill>
            <a:ln cap="sq">
              <a:noFill/>
              <a:prstDash val="sysDot"/>
              <a:miter/>
            </a:ln>
          </p:spPr>
          <p:txBody>
            <a:bodyPr/>
            <a:lstStyle/>
            <a:p>
              <a:endParaRPr lang="ja-JP" altLang="en-US"/>
            </a:p>
          </p:txBody>
        </p:sp>
        <p:sp>
          <p:nvSpPr>
            <p:cNvPr id="81" name="TextBox 81"/>
            <p:cNvSpPr txBox="1"/>
            <p:nvPr/>
          </p:nvSpPr>
          <p:spPr>
            <a:xfrm>
              <a:off x="0" y="-38100"/>
              <a:ext cx="980323" cy="181917"/>
            </a:xfrm>
            <a:prstGeom prst="rect">
              <a:avLst/>
            </a:prstGeom>
          </p:spPr>
          <p:txBody>
            <a:bodyPr lIns="50800" tIns="50800" rIns="50800" bIns="50800" rtlCol="0" anchor="ctr"/>
            <a:lstStyle/>
            <a:p>
              <a:pPr algn="ctr">
                <a:lnSpc>
                  <a:spcPts val="2940"/>
                </a:lnSpc>
              </a:pPr>
              <a:endParaRPr/>
            </a:p>
          </p:txBody>
        </p:sp>
      </p:grpSp>
      <p:grpSp>
        <p:nvGrpSpPr>
          <p:cNvPr id="82" name="Group 82"/>
          <p:cNvGrpSpPr/>
          <p:nvPr/>
        </p:nvGrpSpPr>
        <p:grpSpPr>
          <a:xfrm>
            <a:off x="9540232" y="6346180"/>
            <a:ext cx="3722164" cy="546057"/>
            <a:chOff x="0" y="0"/>
            <a:chExt cx="980323" cy="143817"/>
          </a:xfrm>
        </p:grpSpPr>
        <p:sp>
          <p:nvSpPr>
            <p:cNvPr id="83" name="Freeform 83"/>
            <p:cNvSpPr/>
            <p:nvPr/>
          </p:nvSpPr>
          <p:spPr>
            <a:xfrm>
              <a:off x="0" y="0"/>
              <a:ext cx="980323" cy="143817"/>
            </a:xfrm>
            <a:custGeom>
              <a:avLst/>
              <a:gdLst/>
              <a:ahLst/>
              <a:cxnLst/>
              <a:rect l="l" t="t" r="r" b="b"/>
              <a:pathLst>
                <a:path w="980323" h="143817">
                  <a:moveTo>
                    <a:pt x="41599" y="0"/>
                  </a:moveTo>
                  <a:lnTo>
                    <a:pt x="938724" y="0"/>
                  </a:lnTo>
                  <a:cubicBezTo>
                    <a:pt x="961698" y="0"/>
                    <a:pt x="980323" y="18625"/>
                    <a:pt x="980323" y="41599"/>
                  </a:cubicBezTo>
                  <a:lnTo>
                    <a:pt x="980323" y="102218"/>
                  </a:lnTo>
                  <a:cubicBezTo>
                    <a:pt x="980323" y="125193"/>
                    <a:pt x="961698" y="143817"/>
                    <a:pt x="938724" y="143817"/>
                  </a:cubicBezTo>
                  <a:lnTo>
                    <a:pt x="41599" y="143817"/>
                  </a:lnTo>
                  <a:cubicBezTo>
                    <a:pt x="18625" y="143817"/>
                    <a:pt x="0" y="125193"/>
                    <a:pt x="0" y="102218"/>
                  </a:cubicBezTo>
                  <a:lnTo>
                    <a:pt x="0" y="41599"/>
                  </a:lnTo>
                  <a:cubicBezTo>
                    <a:pt x="0" y="18625"/>
                    <a:pt x="18625" y="0"/>
                    <a:pt x="41599" y="0"/>
                  </a:cubicBezTo>
                  <a:close/>
                </a:path>
              </a:pathLst>
            </a:custGeom>
            <a:solidFill>
              <a:srgbClr val="FFFFFF"/>
            </a:solidFill>
            <a:ln cap="sq">
              <a:noFill/>
              <a:prstDash val="sysDot"/>
              <a:miter/>
            </a:ln>
          </p:spPr>
          <p:txBody>
            <a:bodyPr/>
            <a:lstStyle/>
            <a:p>
              <a:endParaRPr lang="ja-JP" altLang="en-US"/>
            </a:p>
          </p:txBody>
        </p:sp>
        <p:sp>
          <p:nvSpPr>
            <p:cNvPr id="84" name="TextBox 84"/>
            <p:cNvSpPr txBox="1"/>
            <p:nvPr/>
          </p:nvSpPr>
          <p:spPr>
            <a:xfrm>
              <a:off x="0" y="-38100"/>
              <a:ext cx="980323" cy="181917"/>
            </a:xfrm>
            <a:prstGeom prst="rect">
              <a:avLst/>
            </a:prstGeom>
          </p:spPr>
          <p:txBody>
            <a:bodyPr lIns="50800" tIns="50800" rIns="50800" bIns="50800" rtlCol="0" anchor="ctr"/>
            <a:lstStyle/>
            <a:p>
              <a:pPr algn="ctr">
                <a:lnSpc>
                  <a:spcPts val="2940"/>
                </a:lnSpc>
              </a:pPr>
              <a:endParaRPr/>
            </a:p>
          </p:txBody>
        </p:sp>
      </p:grpSp>
      <p:grpSp>
        <p:nvGrpSpPr>
          <p:cNvPr id="85" name="Group 85"/>
          <p:cNvGrpSpPr/>
          <p:nvPr/>
        </p:nvGrpSpPr>
        <p:grpSpPr>
          <a:xfrm>
            <a:off x="13941744" y="6346180"/>
            <a:ext cx="3722164" cy="546057"/>
            <a:chOff x="0" y="0"/>
            <a:chExt cx="980323" cy="143817"/>
          </a:xfrm>
        </p:grpSpPr>
        <p:sp>
          <p:nvSpPr>
            <p:cNvPr id="86" name="Freeform 86"/>
            <p:cNvSpPr/>
            <p:nvPr/>
          </p:nvSpPr>
          <p:spPr>
            <a:xfrm>
              <a:off x="0" y="0"/>
              <a:ext cx="980323" cy="143817"/>
            </a:xfrm>
            <a:custGeom>
              <a:avLst/>
              <a:gdLst/>
              <a:ahLst/>
              <a:cxnLst/>
              <a:rect l="l" t="t" r="r" b="b"/>
              <a:pathLst>
                <a:path w="980323" h="143817">
                  <a:moveTo>
                    <a:pt x="41599" y="0"/>
                  </a:moveTo>
                  <a:lnTo>
                    <a:pt x="938724" y="0"/>
                  </a:lnTo>
                  <a:cubicBezTo>
                    <a:pt x="961698" y="0"/>
                    <a:pt x="980323" y="18625"/>
                    <a:pt x="980323" y="41599"/>
                  </a:cubicBezTo>
                  <a:lnTo>
                    <a:pt x="980323" y="102218"/>
                  </a:lnTo>
                  <a:cubicBezTo>
                    <a:pt x="980323" y="125193"/>
                    <a:pt x="961698" y="143817"/>
                    <a:pt x="938724" y="143817"/>
                  </a:cubicBezTo>
                  <a:lnTo>
                    <a:pt x="41599" y="143817"/>
                  </a:lnTo>
                  <a:cubicBezTo>
                    <a:pt x="18625" y="143817"/>
                    <a:pt x="0" y="125193"/>
                    <a:pt x="0" y="102218"/>
                  </a:cubicBezTo>
                  <a:lnTo>
                    <a:pt x="0" y="41599"/>
                  </a:lnTo>
                  <a:cubicBezTo>
                    <a:pt x="0" y="18625"/>
                    <a:pt x="18625" y="0"/>
                    <a:pt x="41599" y="0"/>
                  </a:cubicBezTo>
                  <a:close/>
                </a:path>
              </a:pathLst>
            </a:custGeom>
            <a:solidFill>
              <a:srgbClr val="FFFFFF"/>
            </a:solidFill>
            <a:ln cap="sq">
              <a:noFill/>
              <a:prstDash val="sysDot"/>
              <a:miter/>
            </a:ln>
          </p:spPr>
          <p:txBody>
            <a:bodyPr/>
            <a:lstStyle/>
            <a:p>
              <a:endParaRPr lang="ja-JP" altLang="en-US"/>
            </a:p>
          </p:txBody>
        </p:sp>
        <p:sp>
          <p:nvSpPr>
            <p:cNvPr id="87" name="TextBox 87"/>
            <p:cNvSpPr txBox="1"/>
            <p:nvPr/>
          </p:nvSpPr>
          <p:spPr>
            <a:xfrm>
              <a:off x="0" y="-38100"/>
              <a:ext cx="980323" cy="181917"/>
            </a:xfrm>
            <a:prstGeom prst="rect">
              <a:avLst/>
            </a:prstGeom>
          </p:spPr>
          <p:txBody>
            <a:bodyPr lIns="50800" tIns="50800" rIns="50800" bIns="50800" rtlCol="0" anchor="ctr"/>
            <a:lstStyle/>
            <a:p>
              <a:pPr algn="ctr">
                <a:lnSpc>
                  <a:spcPts val="2940"/>
                </a:lnSpc>
              </a:pPr>
              <a:endParaRPr/>
            </a:p>
          </p:txBody>
        </p:sp>
      </p:grpSp>
      <p:grpSp>
        <p:nvGrpSpPr>
          <p:cNvPr id="88" name="Group 88"/>
          <p:cNvGrpSpPr/>
          <p:nvPr/>
        </p:nvGrpSpPr>
        <p:grpSpPr>
          <a:xfrm>
            <a:off x="9523430" y="7683447"/>
            <a:ext cx="3722164" cy="1904101"/>
            <a:chOff x="0" y="0"/>
            <a:chExt cx="980323" cy="501492"/>
          </a:xfrm>
        </p:grpSpPr>
        <p:sp>
          <p:nvSpPr>
            <p:cNvPr id="89" name="Freeform 89"/>
            <p:cNvSpPr/>
            <p:nvPr/>
          </p:nvSpPr>
          <p:spPr>
            <a:xfrm>
              <a:off x="0" y="0"/>
              <a:ext cx="980323" cy="501492"/>
            </a:xfrm>
            <a:custGeom>
              <a:avLst/>
              <a:gdLst/>
              <a:ahLst/>
              <a:cxnLst/>
              <a:rect l="l" t="t" r="r" b="b"/>
              <a:pathLst>
                <a:path w="980323" h="501492">
                  <a:moveTo>
                    <a:pt x="41599" y="0"/>
                  </a:moveTo>
                  <a:lnTo>
                    <a:pt x="938724" y="0"/>
                  </a:lnTo>
                  <a:cubicBezTo>
                    <a:pt x="961698" y="0"/>
                    <a:pt x="980323" y="18625"/>
                    <a:pt x="980323" y="41599"/>
                  </a:cubicBezTo>
                  <a:lnTo>
                    <a:pt x="980323" y="459893"/>
                  </a:lnTo>
                  <a:cubicBezTo>
                    <a:pt x="980323" y="470925"/>
                    <a:pt x="975940" y="481506"/>
                    <a:pt x="968139" y="489307"/>
                  </a:cubicBezTo>
                  <a:cubicBezTo>
                    <a:pt x="960338" y="497109"/>
                    <a:pt x="949757" y="501492"/>
                    <a:pt x="938724" y="501492"/>
                  </a:cubicBezTo>
                  <a:lnTo>
                    <a:pt x="41599" y="501492"/>
                  </a:lnTo>
                  <a:cubicBezTo>
                    <a:pt x="18625" y="501492"/>
                    <a:pt x="0" y="482867"/>
                    <a:pt x="0" y="459893"/>
                  </a:cubicBezTo>
                  <a:lnTo>
                    <a:pt x="0" y="41599"/>
                  </a:lnTo>
                  <a:cubicBezTo>
                    <a:pt x="0" y="18625"/>
                    <a:pt x="18625" y="0"/>
                    <a:pt x="41599" y="0"/>
                  </a:cubicBezTo>
                  <a:close/>
                </a:path>
              </a:pathLst>
            </a:custGeom>
            <a:solidFill>
              <a:srgbClr val="F3F2F3"/>
            </a:solidFill>
            <a:ln cap="sq">
              <a:noFill/>
              <a:prstDash val="sysDot"/>
              <a:miter/>
            </a:ln>
          </p:spPr>
          <p:txBody>
            <a:bodyPr/>
            <a:lstStyle/>
            <a:p>
              <a:endParaRPr lang="ja-JP" altLang="en-US"/>
            </a:p>
          </p:txBody>
        </p:sp>
        <p:sp>
          <p:nvSpPr>
            <p:cNvPr id="90" name="TextBox 90"/>
            <p:cNvSpPr txBox="1"/>
            <p:nvPr/>
          </p:nvSpPr>
          <p:spPr>
            <a:xfrm>
              <a:off x="0" y="-38100"/>
              <a:ext cx="980323" cy="539592"/>
            </a:xfrm>
            <a:prstGeom prst="rect">
              <a:avLst/>
            </a:prstGeom>
          </p:spPr>
          <p:txBody>
            <a:bodyPr lIns="50800" tIns="50800" rIns="50800" bIns="50800" rtlCol="0" anchor="ctr"/>
            <a:lstStyle/>
            <a:p>
              <a:pPr algn="ctr">
                <a:lnSpc>
                  <a:spcPts val="2940"/>
                </a:lnSpc>
              </a:pPr>
              <a:endParaRPr/>
            </a:p>
          </p:txBody>
        </p:sp>
      </p:grpSp>
      <p:grpSp>
        <p:nvGrpSpPr>
          <p:cNvPr id="91" name="Group 91"/>
          <p:cNvGrpSpPr/>
          <p:nvPr/>
        </p:nvGrpSpPr>
        <p:grpSpPr>
          <a:xfrm>
            <a:off x="13985994" y="7683447"/>
            <a:ext cx="3722164" cy="1904101"/>
            <a:chOff x="0" y="0"/>
            <a:chExt cx="980323" cy="501492"/>
          </a:xfrm>
        </p:grpSpPr>
        <p:sp>
          <p:nvSpPr>
            <p:cNvPr id="92" name="Freeform 92"/>
            <p:cNvSpPr/>
            <p:nvPr/>
          </p:nvSpPr>
          <p:spPr>
            <a:xfrm>
              <a:off x="0" y="0"/>
              <a:ext cx="980323" cy="501492"/>
            </a:xfrm>
            <a:custGeom>
              <a:avLst/>
              <a:gdLst/>
              <a:ahLst/>
              <a:cxnLst/>
              <a:rect l="l" t="t" r="r" b="b"/>
              <a:pathLst>
                <a:path w="980323" h="501492">
                  <a:moveTo>
                    <a:pt x="41599" y="0"/>
                  </a:moveTo>
                  <a:lnTo>
                    <a:pt x="938724" y="0"/>
                  </a:lnTo>
                  <a:cubicBezTo>
                    <a:pt x="961698" y="0"/>
                    <a:pt x="980323" y="18625"/>
                    <a:pt x="980323" y="41599"/>
                  </a:cubicBezTo>
                  <a:lnTo>
                    <a:pt x="980323" y="459893"/>
                  </a:lnTo>
                  <a:cubicBezTo>
                    <a:pt x="980323" y="470925"/>
                    <a:pt x="975940" y="481506"/>
                    <a:pt x="968139" y="489307"/>
                  </a:cubicBezTo>
                  <a:cubicBezTo>
                    <a:pt x="960338" y="497109"/>
                    <a:pt x="949757" y="501492"/>
                    <a:pt x="938724" y="501492"/>
                  </a:cubicBezTo>
                  <a:lnTo>
                    <a:pt x="41599" y="501492"/>
                  </a:lnTo>
                  <a:cubicBezTo>
                    <a:pt x="18625" y="501492"/>
                    <a:pt x="0" y="482867"/>
                    <a:pt x="0" y="459893"/>
                  </a:cubicBezTo>
                  <a:lnTo>
                    <a:pt x="0" y="41599"/>
                  </a:lnTo>
                  <a:cubicBezTo>
                    <a:pt x="0" y="18625"/>
                    <a:pt x="18625" y="0"/>
                    <a:pt x="41599" y="0"/>
                  </a:cubicBezTo>
                  <a:close/>
                </a:path>
              </a:pathLst>
            </a:custGeom>
            <a:solidFill>
              <a:srgbClr val="F3F2F3"/>
            </a:solidFill>
            <a:ln cap="sq">
              <a:noFill/>
              <a:prstDash val="sysDot"/>
              <a:miter/>
            </a:ln>
          </p:spPr>
          <p:txBody>
            <a:bodyPr/>
            <a:lstStyle/>
            <a:p>
              <a:endParaRPr lang="ja-JP" altLang="en-US"/>
            </a:p>
          </p:txBody>
        </p:sp>
        <p:sp>
          <p:nvSpPr>
            <p:cNvPr id="93" name="TextBox 93"/>
            <p:cNvSpPr txBox="1"/>
            <p:nvPr/>
          </p:nvSpPr>
          <p:spPr>
            <a:xfrm>
              <a:off x="0" y="-38100"/>
              <a:ext cx="980323" cy="539592"/>
            </a:xfrm>
            <a:prstGeom prst="rect">
              <a:avLst/>
            </a:prstGeom>
          </p:spPr>
          <p:txBody>
            <a:bodyPr lIns="50800" tIns="50800" rIns="50800" bIns="50800" rtlCol="0" anchor="ctr"/>
            <a:lstStyle/>
            <a:p>
              <a:pPr algn="ctr">
                <a:lnSpc>
                  <a:spcPts val="2940"/>
                </a:lnSpc>
              </a:pPr>
              <a:endParaRPr/>
            </a:p>
          </p:txBody>
        </p:sp>
      </p:grpSp>
      <p:sp>
        <p:nvSpPr>
          <p:cNvPr id="94" name="TextBox 94"/>
          <p:cNvSpPr txBox="1"/>
          <p:nvPr/>
        </p:nvSpPr>
        <p:spPr>
          <a:xfrm>
            <a:off x="805811" y="6376003"/>
            <a:ext cx="3371464" cy="438785"/>
          </a:xfrm>
          <a:prstGeom prst="rect">
            <a:avLst/>
          </a:prstGeom>
        </p:spPr>
        <p:txBody>
          <a:bodyPr wrap="square" lIns="0" tIns="0" rIns="0" bIns="0" rtlCol="0" anchor="t">
            <a:spAutoFit/>
          </a:bodyPr>
          <a:lstStyle/>
          <a:p>
            <a:pPr algn="l">
              <a:lnSpc>
                <a:spcPts val="3639"/>
              </a:lnSpc>
              <a:spcBef>
                <a:spcPct val="0"/>
              </a:spcBef>
            </a:pPr>
            <a:r>
              <a:rPr lang="en-US" sz="2599" b="1" dirty="0">
                <a:solidFill>
                  <a:srgbClr val="659640"/>
                </a:solidFill>
                <a:latin typeface="Zen Maru Gothic Bold"/>
                <a:ea typeface="Zen Maru Gothic Bold"/>
                <a:cs typeface="Zen Maru Gothic Bold"/>
                <a:sym typeface="Zen Maru Gothic Bold"/>
              </a:rPr>
              <a:t>○○○○</a:t>
            </a:r>
            <a:r>
              <a:rPr lang="en-US" sz="2599" b="1" dirty="0" err="1">
                <a:solidFill>
                  <a:srgbClr val="659640"/>
                </a:solidFill>
                <a:latin typeface="Zen Maru Gothic Bold"/>
                <a:ea typeface="Zen Maru Gothic Bold"/>
                <a:cs typeface="Zen Maru Gothic Bold"/>
                <a:sym typeface="Zen Maru Gothic Bold"/>
              </a:rPr>
              <a:t>年◯月</a:t>
            </a:r>
            <a:r>
              <a:rPr lang="en-US" sz="2599" b="1" dirty="0">
                <a:solidFill>
                  <a:srgbClr val="659640"/>
                </a:solidFill>
                <a:latin typeface="Zen Maru Gothic Bold"/>
                <a:ea typeface="Zen Maru Gothic Bold"/>
                <a:cs typeface="Zen Maru Gothic Bold"/>
                <a:sym typeface="Zen Maru Gothic Bold"/>
              </a:rPr>
              <a:t>〜◯</a:t>
            </a:r>
            <a:r>
              <a:rPr lang="en-US" sz="2599" b="1" dirty="0" err="1">
                <a:solidFill>
                  <a:srgbClr val="659640"/>
                </a:solidFill>
                <a:latin typeface="Zen Maru Gothic Bold"/>
                <a:ea typeface="Zen Maru Gothic Bold"/>
                <a:cs typeface="Zen Maru Gothic Bold"/>
                <a:sym typeface="Zen Maru Gothic Bold"/>
              </a:rPr>
              <a:t>月</a:t>
            </a:r>
            <a:endParaRPr lang="en-US" sz="2599" b="1" dirty="0">
              <a:solidFill>
                <a:srgbClr val="659640"/>
              </a:solidFill>
              <a:latin typeface="Zen Maru Gothic Bold"/>
              <a:ea typeface="Zen Maru Gothic Bold"/>
              <a:cs typeface="Zen Maru Gothic Bold"/>
              <a:sym typeface="Zen Maru Gothic Bold"/>
            </a:endParaRPr>
          </a:p>
        </p:txBody>
      </p:sp>
      <p:sp>
        <p:nvSpPr>
          <p:cNvPr id="95" name="TextBox 95"/>
          <p:cNvSpPr txBox="1"/>
          <p:nvPr/>
        </p:nvSpPr>
        <p:spPr>
          <a:xfrm>
            <a:off x="1538041" y="7124700"/>
            <a:ext cx="1732748" cy="438785"/>
          </a:xfrm>
          <a:prstGeom prst="rect">
            <a:avLst/>
          </a:prstGeom>
        </p:spPr>
        <p:txBody>
          <a:bodyPr wrap="square" lIns="0" tIns="0" rIns="0" bIns="0" rtlCol="0" anchor="t">
            <a:spAutoFit/>
          </a:bodyPr>
          <a:lstStyle/>
          <a:p>
            <a:pPr algn="l">
              <a:lnSpc>
                <a:spcPts val="3639"/>
              </a:lnSpc>
              <a:spcBef>
                <a:spcPct val="0"/>
              </a:spcBef>
            </a:pPr>
            <a:r>
              <a:rPr lang="en-US" sz="2599" b="1" dirty="0">
                <a:solidFill>
                  <a:srgbClr val="0D0D0D"/>
                </a:solidFill>
                <a:latin typeface="Zen Maru Gothic Bold"/>
                <a:ea typeface="Zen Maru Gothic Bold"/>
                <a:cs typeface="Zen Maru Gothic Bold"/>
                <a:sym typeface="Zen Maru Gothic Bold"/>
              </a:rPr>
              <a:t>フェーズ５</a:t>
            </a:r>
          </a:p>
        </p:txBody>
      </p:sp>
      <p:sp>
        <p:nvSpPr>
          <p:cNvPr id="96" name="TextBox 96"/>
          <p:cNvSpPr txBox="1"/>
          <p:nvPr/>
        </p:nvSpPr>
        <p:spPr>
          <a:xfrm>
            <a:off x="6090509" y="7124700"/>
            <a:ext cx="1701041" cy="438785"/>
          </a:xfrm>
          <a:prstGeom prst="rect">
            <a:avLst/>
          </a:prstGeom>
        </p:spPr>
        <p:txBody>
          <a:bodyPr wrap="square" lIns="0" tIns="0" rIns="0" bIns="0" rtlCol="0" anchor="t">
            <a:spAutoFit/>
          </a:bodyPr>
          <a:lstStyle/>
          <a:p>
            <a:pPr algn="ctr">
              <a:lnSpc>
                <a:spcPts val="3639"/>
              </a:lnSpc>
              <a:spcBef>
                <a:spcPct val="0"/>
              </a:spcBef>
            </a:pPr>
            <a:r>
              <a:rPr lang="en-US" sz="2599" b="1" dirty="0">
                <a:solidFill>
                  <a:srgbClr val="0D0D0D"/>
                </a:solidFill>
                <a:latin typeface="Zen Maru Gothic Bold"/>
                <a:ea typeface="Zen Maru Gothic Bold"/>
                <a:cs typeface="Zen Maru Gothic Bold"/>
                <a:sym typeface="Zen Maru Gothic Bold"/>
              </a:rPr>
              <a:t>フェーズ６</a:t>
            </a:r>
          </a:p>
        </p:txBody>
      </p:sp>
      <p:sp>
        <p:nvSpPr>
          <p:cNvPr id="97" name="TextBox 97"/>
          <p:cNvSpPr txBox="1"/>
          <p:nvPr/>
        </p:nvSpPr>
        <p:spPr>
          <a:xfrm>
            <a:off x="5271460" y="7807272"/>
            <a:ext cx="1600200" cy="935355"/>
          </a:xfrm>
          <a:prstGeom prst="rect">
            <a:avLst/>
          </a:prstGeom>
        </p:spPr>
        <p:txBody>
          <a:bodyPr lIns="0" tIns="0" rIns="0" bIns="0" rtlCol="0" anchor="t">
            <a:spAutoFit/>
          </a:bodyPr>
          <a:lstStyle/>
          <a:p>
            <a:pPr algn="l">
              <a:lnSpc>
                <a:spcPts val="2520"/>
              </a:lnSpc>
            </a:pPr>
            <a:r>
              <a:rPr lang="en-US" sz="1800">
                <a:solidFill>
                  <a:srgbClr val="0D0D0D"/>
                </a:solidFill>
                <a:latin typeface="Zen Maru Gothic"/>
                <a:ea typeface="Zen Maru Gothic"/>
                <a:cs typeface="Zen Maru Gothic"/>
                <a:sym typeface="Zen Maru Gothic"/>
              </a:rPr>
              <a:t>・アクション1</a:t>
            </a:r>
          </a:p>
          <a:p>
            <a:pPr algn="l">
              <a:lnSpc>
                <a:spcPts val="2520"/>
              </a:lnSpc>
            </a:pPr>
            <a:r>
              <a:rPr lang="en-US" sz="1800">
                <a:solidFill>
                  <a:srgbClr val="0D0D0D"/>
                </a:solidFill>
                <a:latin typeface="Zen Maru Gothic"/>
                <a:ea typeface="Zen Maru Gothic"/>
                <a:cs typeface="Zen Maru Gothic"/>
                <a:sym typeface="Zen Maru Gothic"/>
              </a:rPr>
              <a:t>・アクション2</a:t>
            </a:r>
          </a:p>
          <a:p>
            <a:pPr algn="l">
              <a:lnSpc>
                <a:spcPts val="2520"/>
              </a:lnSpc>
              <a:spcBef>
                <a:spcPct val="0"/>
              </a:spcBef>
            </a:pPr>
            <a:r>
              <a:rPr lang="en-US" sz="1800">
                <a:solidFill>
                  <a:srgbClr val="0D0D0D"/>
                </a:solidFill>
                <a:latin typeface="Zen Maru Gothic"/>
                <a:ea typeface="Zen Maru Gothic"/>
                <a:cs typeface="Zen Maru Gothic"/>
                <a:sym typeface="Zen Maru Gothic"/>
              </a:rPr>
              <a:t>・アクション３</a:t>
            </a:r>
          </a:p>
        </p:txBody>
      </p:sp>
      <p:sp>
        <p:nvSpPr>
          <p:cNvPr id="98" name="TextBox 98"/>
          <p:cNvSpPr txBox="1"/>
          <p:nvPr/>
        </p:nvSpPr>
        <p:spPr>
          <a:xfrm>
            <a:off x="5271459" y="6376003"/>
            <a:ext cx="3455969" cy="438785"/>
          </a:xfrm>
          <a:prstGeom prst="rect">
            <a:avLst/>
          </a:prstGeom>
        </p:spPr>
        <p:txBody>
          <a:bodyPr wrap="square" lIns="0" tIns="0" rIns="0" bIns="0" rtlCol="0" anchor="t">
            <a:spAutoFit/>
          </a:bodyPr>
          <a:lstStyle/>
          <a:p>
            <a:pPr algn="l">
              <a:lnSpc>
                <a:spcPts val="3639"/>
              </a:lnSpc>
              <a:spcBef>
                <a:spcPct val="0"/>
              </a:spcBef>
            </a:pPr>
            <a:r>
              <a:rPr lang="en-US" sz="2599" b="1" dirty="0">
                <a:solidFill>
                  <a:srgbClr val="659640"/>
                </a:solidFill>
                <a:latin typeface="Zen Maru Gothic Bold"/>
                <a:ea typeface="Zen Maru Gothic Bold"/>
                <a:cs typeface="Zen Maru Gothic Bold"/>
                <a:sym typeface="Zen Maru Gothic Bold"/>
              </a:rPr>
              <a:t>○○○○</a:t>
            </a:r>
            <a:r>
              <a:rPr lang="en-US" sz="2599" b="1" dirty="0" err="1">
                <a:solidFill>
                  <a:srgbClr val="659640"/>
                </a:solidFill>
                <a:latin typeface="Zen Maru Gothic Bold"/>
                <a:ea typeface="Zen Maru Gothic Bold"/>
                <a:cs typeface="Zen Maru Gothic Bold"/>
                <a:sym typeface="Zen Maru Gothic Bold"/>
              </a:rPr>
              <a:t>年◯月</a:t>
            </a:r>
            <a:r>
              <a:rPr lang="en-US" sz="2599" b="1" dirty="0">
                <a:solidFill>
                  <a:srgbClr val="659640"/>
                </a:solidFill>
                <a:latin typeface="Zen Maru Gothic Bold"/>
                <a:ea typeface="Zen Maru Gothic Bold"/>
                <a:cs typeface="Zen Maru Gothic Bold"/>
                <a:sym typeface="Zen Maru Gothic Bold"/>
              </a:rPr>
              <a:t>〜◯</a:t>
            </a:r>
            <a:r>
              <a:rPr lang="en-US" sz="2599" b="1" dirty="0" err="1">
                <a:solidFill>
                  <a:srgbClr val="659640"/>
                </a:solidFill>
                <a:latin typeface="Zen Maru Gothic Bold"/>
                <a:ea typeface="Zen Maru Gothic Bold"/>
                <a:cs typeface="Zen Maru Gothic Bold"/>
                <a:sym typeface="Zen Maru Gothic Bold"/>
              </a:rPr>
              <a:t>月</a:t>
            </a:r>
            <a:endParaRPr lang="en-US" sz="2599" b="1" dirty="0">
              <a:solidFill>
                <a:srgbClr val="659640"/>
              </a:solidFill>
              <a:latin typeface="Zen Maru Gothic Bold"/>
              <a:ea typeface="Zen Maru Gothic Bold"/>
              <a:cs typeface="Zen Maru Gothic Bold"/>
              <a:sym typeface="Zen Maru Gothic Bold"/>
            </a:endParaRPr>
          </a:p>
        </p:txBody>
      </p:sp>
      <p:sp>
        <p:nvSpPr>
          <p:cNvPr id="99" name="TextBox 99"/>
          <p:cNvSpPr txBox="1"/>
          <p:nvPr/>
        </p:nvSpPr>
        <p:spPr>
          <a:xfrm>
            <a:off x="10559110" y="7124700"/>
            <a:ext cx="1688619" cy="438785"/>
          </a:xfrm>
          <a:prstGeom prst="rect">
            <a:avLst/>
          </a:prstGeom>
        </p:spPr>
        <p:txBody>
          <a:bodyPr wrap="square" lIns="0" tIns="0" rIns="0" bIns="0" rtlCol="0" anchor="t">
            <a:spAutoFit/>
          </a:bodyPr>
          <a:lstStyle/>
          <a:p>
            <a:pPr algn="ctr">
              <a:lnSpc>
                <a:spcPts val="3639"/>
              </a:lnSpc>
              <a:spcBef>
                <a:spcPct val="0"/>
              </a:spcBef>
            </a:pPr>
            <a:r>
              <a:rPr lang="en-US" sz="2599" b="1" dirty="0">
                <a:solidFill>
                  <a:srgbClr val="0D0D0D"/>
                </a:solidFill>
                <a:latin typeface="Zen Maru Gothic Bold"/>
                <a:ea typeface="Zen Maru Gothic Bold"/>
                <a:cs typeface="Zen Maru Gothic Bold"/>
                <a:sym typeface="Zen Maru Gothic Bold"/>
              </a:rPr>
              <a:t>フェーズ７</a:t>
            </a:r>
          </a:p>
        </p:txBody>
      </p:sp>
      <p:sp>
        <p:nvSpPr>
          <p:cNvPr id="100" name="TextBox 100"/>
          <p:cNvSpPr txBox="1"/>
          <p:nvPr/>
        </p:nvSpPr>
        <p:spPr>
          <a:xfrm>
            <a:off x="9740062" y="7807272"/>
            <a:ext cx="1600200" cy="935355"/>
          </a:xfrm>
          <a:prstGeom prst="rect">
            <a:avLst/>
          </a:prstGeom>
        </p:spPr>
        <p:txBody>
          <a:bodyPr lIns="0" tIns="0" rIns="0" bIns="0" rtlCol="0" anchor="t">
            <a:spAutoFit/>
          </a:bodyPr>
          <a:lstStyle/>
          <a:p>
            <a:pPr algn="l">
              <a:lnSpc>
                <a:spcPts val="2520"/>
              </a:lnSpc>
            </a:pPr>
            <a:r>
              <a:rPr lang="en-US" sz="1800">
                <a:solidFill>
                  <a:srgbClr val="0D0D0D"/>
                </a:solidFill>
                <a:latin typeface="Zen Maru Gothic"/>
                <a:ea typeface="Zen Maru Gothic"/>
                <a:cs typeface="Zen Maru Gothic"/>
                <a:sym typeface="Zen Maru Gothic"/>
              </a:rPr>
              <a:t>・アクション1</a:t>
            </a:r>
          </a:p>
          <a:p>
            <a:pPr algn="l">
              <a:lnSpc>
                <a:spcPts val="2520"/>
              </a:lnSpc>
            </a:pPr>
            <a:r>
              <a:rPr lang="en-US" sz="1800">
                <a:solidFill>
                  <a:srgbClr val="0D0D0D"/>
                </a:solidFill>
                <a:latin typeface="Zen Maru Gothic"/>
                <a:ea typeface="Zen Maru Gothic"/>
                <a:cs typeface="Zen Maru Gothic"/>
                <a:sym typeface="Zen Maru Gothic"/>
              </a:rPr>
              <a:t>・アクション2</a:t>
            </a:r>
          </a:p>
          <a:p>
            <a:pPr algn="l">
              <a:lnSpc>
                <a:spcPts val="2520"/>
              </a:lnSpc>
              <a:spcBef>
                <a:spcPct val="0"/>
              </a:spcBef>
            </a:pPr>
            <a:r>
              <a:rPr lang="en-US" sz="1800">
                <a:solidFill>
                  <a:srgbClr val="0D0D0D"/>
                </a:solidFill>
                <a:latin typeface="Zen Maru Gothic"/>
                <a:ea typeface="Zen Maru Gothic"/>
                <a:cs typeface="Zen Maru Gothic"/>
                <a:sym typeface="Zen Maru Gothic"/>
              </a:rPr>
              <a:t>・アクション３</a:t>
            </a:r>
          </a:p>
        </p:txBody>
      </p:sp>
      <p:sp>
        <p:nvSpPr>
          <p:cNvPr id="101" name="TextBox 101"/>
          <p:cNvSpPr txBox="1"/>
          <p:nvPr/>
        </p:nvSpPr>
        <p:spPr>
          <a:xfrm>
            <a:off x="15021676" y="7124700"/>
            <a:ext cx="1818524" cy="425822"/>
          </a:xfrm>
          <a:prstGeom prst="rect">
            <a:avLst/>
          </a:prstGeom>
        </p:spPr>
        <p:txBody>
          <a:bodyPr wrap="square" lIns="0" tIns="0" rIns="0" bIns="0" rtlCol="0" anchor="t">
            <a:spAutoFit/>
          </a:bodyPr>
          <a:lstStyle/>
          <a:p>
            <a:pPr algn="ctr">
              <a:lnSpc>
                <a:spcPts val="3639"/>
              </a:lnSpc>
              <a:spcBef>
                <a:spcPct val="0"/>
              </a:spcBef>
            </a:pPr>
            <a:r>
              <a:rPr lang="en-US" sz="2599" b="1" dirty="0">
                <a:solidFill>
                  <a:srgbClr val="0D0D0D"/>
                </a:solidFill>
                <a:latin typeface="Zen Maru Gothic Bold"/>
                <a:ea typeface="Zen Maru Gothic Bold"/>
                <a:cs typeface="Zen Maru Gothic Bold"/>
                <a:sym typeface="Zen Maru Gothic Bold"/>
              </a:rPr>
              <a:t>フェーズ８</a:t>
            </a:r>
          </a:p>
        </p:txBody>
      </p:sp>
      <p:sp>
        <p:nvSpPr>
          <p:cNvPr id="102" name="TextBox 102"/>
          <p:cNvSpPr txBox="1"/>
          <p:nvPr/>
        </p:nvSpPr>
        <p:spPr>
          <a:xfrm>
            <a:off x="14202626" y="7807272"/>
            <a:ext cx="1600200" cy="935355"/>
          </a:xfrm>
          <a:prstGeom prst="rect">
            <a:avLst/>
          </a:prstGeom>
        </p:spPr>
        <p:txBody>
          <a:bodyPr lIns="0" tIns="0" rIns="0" bIns="0" rtlCol="0" anchor="t">
            <a:spAutoFit/>
          </a:bodyPr>
          <a:lstStyle/>
          <a:p>
            <a:pPr algn="l">
              <a:lnSpc>
                <a:spcPts val="2520"/>
              </a:lnSpc>
            </a:pPr>
            <a:r>
              <a:rPr lang="en-US" sz="1800">
                <a:solidFill>
                  <a:srgbClr val="0D0D0D"/>
                </a:solidFill>
                <a:latin typeface="Zen Maru Gothic"/>
                <a:ea typeface="Zen Maru Gothic"/>
                <a:cs typeface="Zen Maru Gothic"/>
                <a:sym typeface="Zen Maru Gothic"/>
              </a:rPr>
              <a:t>・アクション1</a:t>
            </a:r>
          </a:p>
          <a:p>
            <a:pPr algn="l">
              <a:lnSpc>
                <a:spcPts val="2520"/>
              </a:lnSpc>
            </a:pPr>
            <a:r>
              <a:rPr lang="en-US" sz="1800">
                <a:solidFill>
                  <a:srgbClr val="0D0D0D"/>
                </a:solidFill>
                <a:latin typeface="Zen Maru Gothic"/>
                <a:ea typeface="Zen Maru Gothic"/>
                <a:cs typeface="Zen Maru Gothic"/>
                <a:sym typeface="Zen Maru Gothic"/>
              </a:rPr>
              <a:t>・アクション2</a:t>
            </a:r>
          </a:p>
          <a:p>
            <a:pPr algn="l">
              <a:lnSpc>
                <a:spcPts val="2520"/>
              </a:lnSpc>
              <a:spcBef>
                <a:spcPct val="0"/>
              </a:spcBef>
            </a:pPr>
            <a:r>
              <a:rPr lang="en-US" sz="1800">
                <a:solidFill>
                  <a:srgbClr val="0D0D0D"/>
                </a:solidFill>
                <a:latin typeface="Zen Maru Gothic"/>
                <a:ea typeface="Zen Maru Gothic"/>
                <a:cs typeface="Zen Maru Gothic"/>
                <a:sym typeface="Zen Maru Gothic"/>
              </a:rPr>
              <a:t>・アクション３</a:t>
            </a:r>
          </a:p>
        </p:txBody>
      </p:sp>
      <p:sp>
        <p:nvSpPr>
          <p:cNvPr id="103" name="TextBox 103"/>
          <p:cNvSpPr txBox="1"/>
          <p:nvPr/>
        </p:nvSpPr>
        <p:spPr>
          <a:xfrm>
            <a:off x="9740062" y="6376003"/>
            <a:ext cx="3443546" cy="438785"/>
          </a:xfrm>
          <a:prstGeom prst="rect">
            <a:avLst/>
          </a:prstGeom>
        </p:spPr>
        <p:txBody>
          <a:bodyPr wrap="square" lIns="0" tIns="0" rIns="0" bIns="0" rtlCol="0" anchor="t">
            <a:spAutoFit/>
          </a:bodyPr>
          <a:lstStyle/>
          <a:p>
            <a:pPr algn="l">
              <a:lnSpc>
                <a:spcPts val="3639"/>
              </a:lnSpc>
              <a:spcBef>
                <a:spcPct val="0"/>
              </a:spcBef>
            </a:pPr>
            <a:r>
              <a:rPr lang="en-US" sz="2599" b="1" dirty="0">
                <a:solidFill>
                  <a:srgbClr val="659640"/>
                </a:solidFill>
                <a:latin typeface="Zen Maru Gothic Bold"/>
                <a:ea typeface="Zen Maru Gothic Bold"/>
                <a:cs typeface="Zen Maru Gothic Bold"/>
                <a:sym typeface="Zen Maru Gothic Bold"/>
              </a:rPr>
              <a:t>○○○○</a:t>
            </a:r>
            <a:r>
              <a:rPr lang="en-US" sz="2599" b="1" dirty="0" err="1">
                <a:solidFill>
                  <a:srgbClr val="659640"/>
                </a:solidFill>
                <a:latin typeface="Zen Maru Gothic Bold"/>
                <a:ea typeface="Zen Maru Gothic Bold"/>
                <a:cs typeface="Zen Maru Gothic Bold"/>
                <a:sym typeface="Zen Maru Gothic Bold"/>
              </a:rPr>
              <a:t>年◯月</a:t>
            </a:r>
            <a:r>
              <a:rPr lang="en-US" sz="2599" b="1" dirty="0">
                <a:solidFill>
                  <a:srgbClr val="659640"/>
                </a:solidFill>
                <a:latin typeface="Zen Maru Gothic Bold"/>
                <a:ea typeface="Zen Maru Gothic Bold"/>
                <a:cs typeface="Zen Maru Gothic Bold"/>
                <a:sym typeface="Zen Maru Gothic Bold"/>
              </a:rPr>
              <a:t>〜◯</a:t>
            </a:r>
            <a:r>
              <a:rPr lang="en-US" sz="2599" b="1" dirty="0" err="1">
                <a:solidFill>
                  <a:srgbClr val="659640"/>
                </a:solidFill>
                <a:latin typeface="Zen Maru Gothic Bold"/>
                <a:ea typeface="Zen Maru Gothic Bold"/>
                <a:cs typeface="Zen Maru Gothic Bold"/>
                <a:sym typeface="Zen Maru Gothic Bold"/>
              </a:rPr>
              <a:t>月</a:t>
            </a:r>
            <a:endParaRPr lang="en-US" sz="2599" b="1" dirty="0">
              <a:solidFill>
                <a:srgbClr val="659640"/>
              </a:solidFill>
              <a:latin typeface="Zen Maru Gothic Bold"/>
              <a:ea typeface="Zen Maru Gothic Bold"/>
              <a:cs typeface="Zen Maru Gothic Bold"/>
              <a:sym typeface="Zen Maru Gothic Bold"/>
            </a:endParaRPr>
          </a:p>
        </p:txBody>
      </p:sp>
      <p:sp>
        <p:nvSpPr>
          <p:cNvPr id="104" name="TextBox 104"/>
          <p:cNvSpPr txBox="1"/>
          <p:nvPr/>
        </p:nvSpPr>
        <p:spPr>
          <a:xfrm>
            <a:off x="14152099" y="6376003"/>
            <a:ext cx="3330090" cy="438785"/>
          </a:xfrm>
          <a:prstGeom prst="rect">
            <a:avLst/>
          </a:prstGeom>
        </p:spPr>
        <p:txBody>
          <a:bodyPr wrap="square" lIns="0" tIns="0" rIns="0" bIns="0" rtlCol="0" anchor="t">
            <a:spAutoFit/>
          </a:bodyPr>
          <a:lstStyle/>
          <a:p>
            <a:pPr algn="l">
              <a:lnSpc>
                <a:spcPts val="3639"/>
              </a:lnSpc>
              <a:spcBef>
                <a:spcPct val="0"/>
              </a:spcBef>
            </a:pPr>
            <a:r>
              <a:rPr lang="en-US" sz="2599" b="1" dirty="0">
                <a:solidFill>
                  <a:srgbClr val="659640"/>
                </a:solidFill>
                <a:latin typeface="Zen Maru Gothic Bold"/>
                <a:ea typeface="Zen Maru Gothic Bold"/>
                <a:cs typeface="Zen Maru Gothic Bold"/>
                <a:sym typeface="Zen Maru Gothic Bold"/>
              </a:rPr>
              <a:t>○○○○</a:t>
            </a:r>
            <a:r>
              <a:rPr lang="en-US" sz="2599" b="1" dirty="0" err="1">
                <a:solidFill>
                  <a:srgbClr val="659640"/>
                </a:solidFill>
                <a:latin typeface="Zen Maru Gothic Bold"/>
                <a:ea typeface="Zen Maru Gothic Bold"/>
                <a:cs typeface="Zen Maru Gothic Bold"/>
                <a:sym typeface="Zen Maru Gothic Bold"/>
              </a:rPr>
              <a:t>年◯月</a:t>
            </a:r>
            <a:r>
              <a:rPr lang="en-US" sz="2599" b="1" dirty="0">
                <a:solidFill>
                  <a:srgbClr val="659640"/>
                </a:solidFill>
                <a:latin typeface="Zen Maru Gothic Bold"/>
                <a:ea typeface="Zen Maru Gothic Bold"/>
                <a:cs typeface="Zen Maru Gothic Bold"/>
                <a:sym typeface="Zen Maru Gothic Bold"/>
              </a:rPr>
              <a:t>〜◯</a:t>
            </a:r>
            <a:r>
              <a:rPr lang="en-US" sz="2599" b="1" dirty="0" err="1">
                <a:solidFill>
                  <a:srgbClr val="659640"/>
                </a:solidFill>
                <a:latin typeface="Zen Maru Gothic Bold"/>
                <a:ea typeface="Zen Maru Gothic Bold"/>
                <a:cs typeface="Zen Maru Gothic Bold"/>
                <a:sym typeface="Zen Maru Gothic Bold"/>
              </a:rPr>
              <a:t>月</a:t>
            </a:r>
            <a:endParaRPr lang="en-US" sz="2599" b="1" dirty="0">
              <a:solidFill>
                <a:srgbClr val="659640"/>
              </a:solidFill>
              <a:latin typeface="Zen Maru Gothic Bold"/>
              <a:ea typeface="Zen Maru Gothic Bold"/>
              <a:cs typeface="Zen Maru Gothic Bold"/>
              <a:sym typeface="Zen Maru Gothic Bold"/>
            </a:endParaRPr>
          </a:p>
        </p:txBody>
      </p:sp>
      <p:sp>
        <p:nvSpPr>
          <p:cNvPr id="105" name="TextBox 105"/>
          <p:cNvSpPr txBox="1"/>
          <p:nvPr/>
        </p:nvSpPr>
        <p:spPr>
          <a:xfrm>
            <a:off x="804215" y="7807272"/>
            <a:ext cx="1600200" cy="935355"/>
          </a:xfrm>
          <a:prstGeom prst="rect">
            <a:avLst/>
          </a:prstGeom>
        </p:spPr>
        <p:txBody>
          <a:bodyPr lIns="0" tIns="0" rIns="0" bIns="0" rtlCol="0" anchor="t">
            <a:spAutoFit/>
          </a:bodyPr>
          <a:lstStyle/>
          <a:p>
            <a:pPr algn="l">
              <a:lnSpc>
                <a:spcPts val="2520"/>
              </a:lnSpc>
            </a:pPr>
            <a:r>
              <a:rPr lang="en-US" sz="1800">
                <a:solidFill>
                  <a:srgbClr val="0D0D0D"/>
                </a:solidFill>
                <a:latin typeface="Zen Maru Gothic"/>
                <a:ea typeface="Zen Maru Gothic"/>
                <a:cs typeface="Zen Maru Gothic"/>
                <a:sym typeface="Zen Maru Gothic"/>
              </a:rPr>
              <a:t>・アクション1</a:t>
            </a:r>
          </a:p>
          <a:p>
            <a:pPr algn="l">
              <a:lnSpc>
                <a:spcPts val="2520"/>
              </a:lnSpc>
            </a:pPr>
            <a:r>
              <a:rPr lang="en-US" sz="1800">
                <a:solidFill>
                  <a:srgbClr val="0D0D0D"/>
                </a:solidFill>
                <a:latin typeface="Zen Maru Gothic"/>
                <a:ea typeface="Zen Maru Gothic"/>
                <a:cs typeface="Zen Maru Gothic"/>
                <a:sym typeface="Zen Maru Gothic"/>
              </a:rPr>
              <a:t>・アクション2</a:t>
            </a:r>
          </a:p>
          <a:p>
            <a:pPr algn="l">
              <a:lnSpc>
                <a:spcPts val="2520"/>
              </a:lnSpc>
              <a:spcBef>
                <a:spcPct val="0"/>
              </a:spcBef>
            </a:pPr>
            <a:r>
              <a:rPr lang="en-US" sz="1800">
                <a:solidFill>
                  <a:srgbClr val="0D0D0D"/>
                </a:solidFill>
                <a:latin typeface="Zen Maru Gothic"/>
                <a:ea typeface="Zen Maru Gothic"/>
                <a:cs typeface="Zen Maru Gothic"/>
                <a:sym typeface="Zen Maru Gothic"/>
              </a:rPr>
              <a:t>・アクション３</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TotalTime>
  <Words>738</Words>
  <Application>Microsoft Macintosh PowerPoint</Application>
  <PresentationFormat>ユーザー設定</PresentationFormat>
  <Paragraphs>104</Paragraphs>
  <Slides>6</Slides>
  <Notes>3</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6</vt:i4>
      </vt:variant>
    </vt:vector>
  </HeadingPairs>
  <TitlesOfParts>
    <vt:vector size="12" baseType="lpstr">
      <vt:lpstr>Calibri</vt:lpstr>
      <vt:lpstr>游ゴシック</vt:lpstr>
      <vt:lpstr>Zen Maru Gothic</vt:lpstr>
      <vt:lpstr>Zen Maru Gothic Bold</vt:lpstr>
      <vt:lpstr>Arial</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事業計画書_テンプレート</dc:title>
  <cp:lastModifiedBy>隆太 宮城</cp:lastModifiedBy>
  <cp:revision>2</cp:revision>
  <dcterms:created xsi:type="dcterms:W3CDTF">2006-08-16T00:00:00Z</dcterms:created>
  <dcterms:modified xsi:type="dcterms:W3CDTF">2025-03-13T02:27:50Z</dcterms:modified>
  <dc:identifier>DAGeG9D4deo</dc:identifier>
</cp:coreProperties>
</file>