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8"/>
  </p:notesMasterIdLst>
  <p:sldIdLst>
    <p:sldId id="256" r:id="rId2"/>
    <p:sldId id="257" r:id="rId3"/>
    <p:sldId id="258" r:id="rId4"/>
    <p:sldId id="259" r:id="rId5"/>
    <p:sldId id="260" r:id="rId6"/>
    <p:sldId id="261" r:id="rId7"/>
  </p:sldIdLst>
  <p:sldSz cx="18288000" cy="10287000"/>
  <p:notesSz cx="6858000" cy="9144000"/>
  <p:embeddedFontLst>
    <p:embeddedFont>
      <p:font typeface="筑紫A丸ゴシック Bold" panose="02020700000000000000" pitchFamily="18" charset="-128"/>
      <p:regular r:id="rId9"/>
      <p:bold r:id="rId10"/>
    </p:embeddedFont>
    <p:embeddedFont>
      <p:font typeface="Noto Sans JP" panose="020B0200000000000000" pitchFamily="34" charset="-128"/>
      <p:regular r:id="rId11"/>
      <p:bold r:id="rId12"/>
    </p:embeddedFont>
    <p:embeddedFont>
      <p:font typeface="筑紫A丸ゴシック" panose="02020400000000000000" pitchFamily="18" charset="-128"/>
      <p:regular r:id="rId13"/>
      <p:bold r:id="rId14"/>
      <p:italic r:id="rId15"/>
      <p:boldItalic r:id="rId16"/>
    </p:embeddedFont>
    <p:embeddedFont>
      <p:font typeface="游ゴシック" panose="020B0400000000000000" pitchFamily="34" charset="-128"/>
      <p:regular r:id="rId17"/>
      <p:bold r:id="rId1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2BCC23F-9F05-964F-96D7-7094E57C247E}" v="4" dt="2025-03-13T02:32:21.21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autoAdjust="0"/>
    <p:restoredTop sz="94558" autoAdjust="0"/>
  </p:normalViewPr>
  <p:slideViewPr>
    <p:cSldViewPr>
      <p:cViewPr varScale="1">
        <p:scale>
          <a:sx n="69" d="100"/>
          <a:sy n="69" d="100"/>
        </p:scale>
        <p:origin x="312" y="57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13" Type="http://schemas.openxmlformats.org/officeDocument/2006/relationships/font" Target="fonts/font5.fntdata"/><Relationship Id="rId18" Type="http://schemas.openxmlformats.org/officeDocument/2006/relationships/font" Target="fonts/font10.fntdata"/><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font" Target="fonts/font4.fntdata"/><Relationship Id="rId17" Type="http://schemas.openxmlformats.org/officeDocument/2006/relationships/font" Target="fonts/font9.fntdata"/><Relationship Id="rId2" Type="http://schemas.openxmlformats.org/officeDocument/2006/relationships/slide" Target="slides/slide1.xml"/><Relationship Id="rId16" Type="http://schemas.openxmlformats.org/officeDocument/2006/relationships/font" Target="fonts/font8.fntdata"/><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3.fntdata"/><Relationship Id="rId24"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font" Target="fonts/font7.fntdata"/><Relationship Id="rId23" Type="http://schemas.microsoft.com/office/2016/11/relationships/changesInfo" Target="changesInfos/changesInfo1.xml"/><Relationship Id="rId10" Type="http://schemas.openxmlformats.org/officeDocument/2006/relationships/font" Target="fonts/font2.fntdata"/><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font" Target="fonts/font1.fntdata"/><Relationship Id="rId14" Type="http://schemas.openxmlformats.org/officeDocument/2006/relationships/font" Target="fonts/font6.fntdata"/><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隆太 宮城" userId="92f204ab9f33e0e3" providerId="LiveId" clId="{52BCC23F-9F05-964F-96D7-7094E57C247E}"/>
    <pc:docChg chg="undo custSel modSld">
      <pc:chgData name="隆太 宮城" userId="92f204ab9f33e0e3" providerId="LiveId" clId="{52BCC23F-9F05-964F-96D7-7094E57C247E}" dt="2025-03-13T02:32:25.682" v="63"/>
      <pc:docMkLst>
        <pc:docMk/>
      </pc:docMkLst>
      <pc:sldChg chg="modSp mod">
        <pc:chgData name="隆太 宮城" userId="92f204ab9f33e0e3" providerId="LiveId" clId="{52BCC23F-9F05-964F-96D7-7094E57C247E}" dt="2025-03-13T02:29:10.101" v="15"/>
        <pc:sldMkLst>
          <pc:docMk/>
          <pc:sldMk cId="0" sldId="257"/>
        </pc:sldMkLst>
        <pc:spChg chg="mod">
          <ac:chgData name="隆太 宮城" userId="92f204ab9f33e0e3" providerId="LiveId" clId="{52BCC23F-9F05-964F-96D7-7094E57C247E}" dt="2025-03-13T02:28:25.290" v="3" actId="20577"/>
          <ac:spMkLst>
            <pc:docMk/>
            <pc:sldMk cId="0" sldId="257"/>
            <ac:spMk id="33" creationId="{00000000-0000-0000-0000-000000000000}"/>
          </ac:spMkLst>
        </pc:spChg>
        <pc:spChg chg="mod">
          <ac:chgData name="隆太 宮城" userId="92f204ab9f33e0e3" providerId="LiveId" clId="{52BCC23F-9F05-964F-96D7-7094E57C247E}" dt="2025-03-13T02:28:34.269" v="7" actId="20577"/>
          <ac:spMkLst>
            <pc:docMk/>
            <pc:sldMk cId="0" sldId="257"/>
            <ac:spMk id="34" creationId="{00000000-0000-0000-0000-000000000000}"/>
          </ac:spMkLst>
        </pc:spChg>
        <pc:spChg chg="mod">
          <ac:chgData name="隆太 宮城" userId="92f204ab9f33e0e3" providerId="LiveId" clId="{52BCC23F-9F05-964F-96D7-7094E57C247E}" dt="2025-03-13T02:28:49.794" v="11" actId="14100"/>
          <ac:spMkLst>
            <pc:docMk/>
            <pc:sldMk cId="0" sldId="257"/>
            <ac:spMk id="35" creationId="{00000000-0000-0000-0000-000000000000}"/>
          </ac:spMkLst>
        </pc:spChg>
        <pc:spChg chg="mod">
          <ac:chgData name="隆太 宮城" userId="92f204ab9f33e0e3" providerId="LiveId" clId="{52BCC23F-9F05-964F-96D7-7094E57C247E}" dt="2025-03-13T02:29:00.300" v="13" actId="20577"/>
          <ac:spMkLst>
            <pc:docMk/>
            <pc:sldMk cId="0" sldId="257"/>
            <ac:spMk id="37" creationId="{00000000-0000-0000-0000-000000000000}"/>
          </ac:spMkLst>
        </pc:spChg>
        <pc:spChg chg="mod">
          <ac:chgData name="隆太 宮城" userId="92f204ab9f33e0e3" providerId="LiveId" clId="{52BCC23F-9F05-964F-96D7-7094E57C247E}" dt="2025-03-13T02:29:04.976" v="14"/>
          <ac:spMkLst>
            <pc:docMk/>
            <pc:sldMk cId="0" sldId="257"/>
            <ac:spMk id="39" creationId="{00000000-0000-0000-0000-000000000000}"/>
          </ac:spMkLst>
        </pc:spChg>
        <pc:spChg chg="mod">
          <ac:chgData name="隆太 宮城" userId="92f204ab9f33e0e3" providerId="LiveId" clId="{52BCC23F-9F05-964F-96D7-7094E57C247E}" dt="2025-03-13T02:29:10.101" v="15"/>
          <ac:spMkLst>
            <pc:docMk/>
            <pc:sldMk cId="0" sldId="257"/>
            <ac:spMk id="41" creationId="{00000000-0000-0000-0000-000000000000}"/>
          </ac:spMkLst>
        </pc:spChg>
      </pc:sldChg>
      <pc:sldChg chg="modSp mod">
        <pc:chgData name="隆太 宮城" userId="92f204ab9f33e0e3" providerId="LiveId" clId="{52BCC23F-9F05-964F-96D7-7094E57C247E}" dt="2025-03-13T02:29:36.818" v="20"/>
        <pc:sldMkLst>
          <pc:docMk/>
          <pc:sldMk cId="0" sldId="258"/>
        </pc:sldMkLst>
        <pc:spChg chg="mod">
          <ac:chgData name="隆太 宮城" userId="92f204ab9f33e0e3" providerId="LiveId" clId="{52BCC23F-9F05-964F-96D7-7094E57C247E}" dt="2025-03-13T02:29:21.742" v="17" actId="20577"/>
          <ac:spMkLst>
            <pc:docMk/>
            <pc:sldMk cId="0" sldId="258"/>
            <ac:spMk id="28" creationId="{00000000-0000-0000-0000-000000000000}"/>
          </ac:spMkLst>
        </pc:spChg>
        <pc:spChg chg="mod">
          <ac:chgData name="隆太 宮城" userId="92f204ab9f33e0e3" providerId="LiveId" clId="{52BCC23F-9F05-964F-96D7-7094E57C247E}" dt="2025-03-13T02:29:28.127" v="18"/>
          <ac:spMkLst>
            <pc:docMk/>
            <pc:sldMk cId="0" sldId="258"/>
            <ac:spMk id="30" creationId="{00000000-0000-0000-0000-000000000000}"/>
          </ac:spMkLst>
        </pc:spChg>
        <pc:spChg chg="mod">
          <ac:chgData name="隆太 宮城" userId="92f204ab9f33e0e3" providerId="LiveId" clId="{52BCC23F-9F05-964F-96D7-7094E57C247E}" dt="2025-03-13T02:29:32.309" v="19"/>
          <ac:spMkLst>
            <pc:docMk/>
            <pc:sldMk cId="0" sldId="258"/>
            <ac:spMk id="32" creationId="{00000000-0000-0000-0000-000000000000}"/>
          </ac:spMkLst>
        </pc:spChg>
        <pc:spChg chg="mod">
          <ac:chgData name="隆太 宮城" userId="92f204ab9f33e0e3" providerId="LiveId" clId="{52BCC23F-9F05-964F-96D7-7094E57C247E}" dt="2025-03-13T02:29:36.818" v="20"/>
          <ac:spMkLst>
            <pc:docMk/>
            <pc:sldMk cId="0" sldId="258"/>
            <ac:spMk id="33" creationId="{00000000-0000-0000-0000-000000000000}"/>
          </ac:spMkLst>
        </pc:spChg>
      </pc:sldChg>
      <pc:sldChg chg="modSp mod">
        <pc:chgData name="隆太 宮城" userId="92f204ab9f33e0e3" providerId="LiveId" clId="{52BCC23F-9F05-964F-96D7-7094E57C247E}" dt="2025-03-13T02:31:19.751" v="46"/>
        <pc:sldMkLst>
          <pc:docMk/>
          <pc:sldMk cId="0" sldId="259"/>
        </pc:sldMkLst>
        <pc:spChg chg="mod">
          <ac:chgData name="隆太 宮城" userId="92f204ab9f33e0e3" providerId="LiveId" clId="{52BCC23F-9F05-964F-96D7-7094E57C247E}" dt="2025-03-13T02:29:47.358" v="22" actId="20577"/>
          <ac:spMkLst>
            <pc:docMk/>
            <pc:sldMk cId="0" sldId="259"/>
            <ac:spMk id="25" creationId="{00000000-0000-0000-0000-000000000000}"/>
          </ac:spMkLst>
        </pc:spChg>
        <pc:spChg chg="mod">
          <ac:chgData name="隆太 宮城" userId="92f204ab9f33e0e3" providerId="LiveId" clId="{52BCC23F-9F05-964F-96D7-7094E57C247E}" dt="2025-03-13T02:30:37.541" v="31"/>
          <ac:spMkLst>
            <pc:docMk/>
            <pc:sldMk cId="0" sldId="259"/>
            <ac:spMk id="29" creationId="{00000000-0000-0000-0000-000000000000}"/>
          </ac:spMkLst>
        </pc:spChg>
        <pc:spChg chg="mod">
          <ac:chgData name="隆太 宮城" userId="92f204ab9f33e0e3" providerId="LiveId" clId="{52BCC23F-9F05-964F-96D7-7094E57C247E}" dt="2025-03-13T02:31:14.132" v="45"/>
          <ac:spMkLst>
            <pc:docMk/>
            <pc:sldMk cId="0" sldId="259"/>
            <ac:spMk id="34" creationId="{00000000-0000-0000-0000-000000000000}"/>
          </ac:spMkLst>
        </pc:spChg>
        <pc:spChg chg="mod">
          <ac:chgData name="隆太 宮城" userId="92f204ab9f33e0e3" providerId="LiveId" clId="{52BCC23F-9F05-964F-96D7-7094E57C247E}" dt="2025-03-13T02:31:19.751" v="46"/>
          <ac:spMkLst>
            <pc:docMk/>
            <pc:sldMk cId="0" sldId="259"/>
            <ac:spMk id="39" creationId="{00000000-0000-0000-0000-000000000000}"/>
          </ac:spMkLst>
        </pc:spChg>
        <pc:spChg chg="mod">
          <ac:chgData name="隆太 宮城" userId="92f204ab9f33e0e3" providerId="LiveId" clId="{52BCC23F-9F05-964F-96D7-7094E57C247E}" dt="2025-03-13T02:30:29.692" v="28" actId="20577"/>
          <ac:spMkLst>
            <pc:docMk/>
            <pc:sldMk cId="0" sldId="259"/>
            <ac:spMk id="43" creationId="{00000000-0000-0000-0000-000000000000}"/>
          </ac:spMkLst>
        </pc:spChg>
        <pc:spChg chg="mod">
          <ac:chgData name="隆太 宮城" userId="92f204ab9f33e0e3" providerId="LiveId" clId="{52BCC23F-9F05-964F-96D7-7094E57C247E}" dt="2025-03-13T02:31:08.379" v="44" actId="20577"/>
          <ac:spMkLst>
            <pc:docMk/>
            <pc:sldMk cId="0" sldId="259"/>
            <ac:spMk id="47" creationId="{00000000-0000-0000-0000-000000000000}"/>
          </ac:spMkLst>
        </pc:spChg>
      </pc:sldChg>
      <pc:sldChg chg="modSp mod">
        <pc:chgData name="隆太 宮城" userId="92f204ab9f33e0e3" providerId="LiveId" clId="{52BCC23F-9F05-964F-96D7-7094E57C247E}" dt="2025-03-13T02:31:57.749" v="52" actId="20577"/>
        <pc:sldMkLst>
          <pc:docMk/>
          <pc:sldMk cId="0" sldId="260"/>
        </pc:sldMkLst>
        <pc:spChg chg="mod">
          <ac:chgData name="隆太 宮城" userId="92f204ab9f33e0e3" providerId="LiveId" clId="{52BCC23F-9F05-964F-96D7-7094E57C247E}" dt="2025-03-13T02:31:29.441" v="47"/>
          <ac:spMkLst>
            <pc:docMk/>
            <pc:sldMk cId="0" sldId="260"/>
            <ac:spMk id="24" creationId="{00000000-0000-0000-0000-000000000000}"/>
          </ac:spMkLst>
        </pc:spChg>
        <pc:spChg chg="mod">
          <ac:chgData name="隆太 宮城" userId="92f204ab9f33e0e3" providerId="LiveId" clId="{52BCC23F-9F05-964F-96D7-7094E57C247E}" dt="2025-03-13T02:31:34.021" v="48"/>
          <ac:spMkLst>
            <pc:docMk/>
            <pc:sldMk cId="0" sldId="260"/>
            <ac:spMk id="32" creationId="{00000000-0000-0000-0000-000000000000}"/>
          </ac:spMkLst>
        </pc:spChg>
        <pc:spChg chg="mod">
          <ac:chgData name="隆太 宮城" userId="92f204ab9f33e0e3" providerId="LiveId" clId="{52BCC23F-9F05-964F-96D7-7094E57C247E}" dt="2025-03-13T02:31:38.296" v="49"/>
          <ac:spMkLst>
            <pc:docMk/>
            <pc:sldMk cId="0" sldId="260"/>
            <ac:spMk id="35" creationId="{00000000-0000-0000-0000-000000000000}"/>
          </ac:spMkLst>
        </pc:spChg>
        <pc:spChg chg="mod">
          <ac:chgData name="隆太 宮城" userId="92f204ab9f33e0e3" providerId="LiveId" clId="{52BCC23F-9F05-964F-96D7-7094E57C247E}" dt="2025-03-13T02:31:57.749" v="52" actId="20577"/>
          <ac:spMkLst>
            <pc:docMk/>
            <pc:sldMk cId="0" sldId="260"/>
            <ac:spMk id="42" creationId="{00000000-0000-0000-0000-000000000000}"/>
          </ac:spMkLst>
        </pc:spChg>
        <pc:spChg chg="mod">
          <ac:chgData name="隆太 宮城" userId="92f204ab9f33e0e3" providerId="LiveId" clId="{52BCC23F-9F05-964F-96D7-7094E57C247E}" dt="2025-03-13T02:31:50.934" v="50"/>
          <ac:spMkLst>
            <pc:docMk/>
            <pc:sldMk cId="0" sldId="260"/>
            <ac:spMk id="44" creationId="{00000000-0000-0000-0000-000000000000}"/>
          </ac:spMkLst>
        </pc:spChg>
      </pc:sldChg>
      <pc:sldChg chg="modSp mod">
        <pc:chgData name="隆太 宮城" userId="92f204ab9f33e0e3" providerId="LiveId" clId="{52BCC23F-9F05-964F-96D7-7094E57C247E}" dt="2025-03-13T02:32:25.682" v="63"/>
        <pc:sldMkLst>
          <pc:docMk/>
          <pc:sldMk cId="0" sldId="261"/>
        </pc:sldMkLst>
        <pc:spChg chg="mod">
          <ac:chgData name="隆太 宮城" userId="92f204ab9f33e0e3" providerId="LiveId" clId="{52BCC23F-9F05-964F-96D7-7094E57C247E}" dt="2025-03-13T02:32:25.682" v="63"/>
          <ac:spMkLst>
            <pc:docMk/>
            <pc:sldMk cId="0" sldId="261"/>
            <ac:spMk id="51" creationId="{00000000-0000-0000-0000-000000000000}"/>
          </ac:spMkLst>
        </pc:spChg>
        <pc:spChg chg="mod">
          <ac:chgData name="隆太 宮城" userId="92f204ab9f33e0e3" providerId="LiveId" clId="{52BCC23F-9F05-964F-96D7-7094E57C247E}" dt="2025-03-13T02:32:05.226" v="54" actId="20577"/>
          <ac:spMkLst>
            <pc:docMk/>
            <pc:sldMk cId="0" sldId="261"/>
            <ac:spMk id="53" creationId="{00000000-0000-0000-0000-000000000000}"/>
          </ac:spMkLst>
        </pc:spChg>
        <pc:spChg chg="mod">
          <ac:chgData name="隆太 宮城" userId="92f204ab9f33e0e3" providerId="LiveId" clId="{52BCC23F-9F05-964F-96D7-7094E57C247E}" dt="2025-03-13T02:32:21.217" v="62" actId="20578"/>
          <ac:spMkLst>
            <pc:docMk/>
            <pc:sldMk cId="0" sldId="261"/>
            <ac:spMk id="54" creationId="{00000000-0000-0000-0000-000000000000}"/>
          </ac:spMkLst>
        </pc:spChg>
      </pc:sldChg>
    </pc:docChg>
  </pc:docChgLst>
  <pc:docChgLst>
    <pc:chgData name="隆太 宮城" userId="92f204ab9f33e0e3" providerId="LiveId" clId="{702830BE-A26B-D143-8E60-F77101A7F7C3}"/>
    <pc:docChg chg="undo custSel modSld">
      <pc:chgData name="隆太 宮城" userId="92f204ab9f33e0e3" providerId="LiveId" clId="{702830BE-A26B-D143-8E60-F77101A7F7C3}" dt="2025-02-10T08:04:50.621" v="3"/>
      <pc:docMkLst>
        <pc:docMk/>
      </pc:docMkLst>
      <pc:sldChg chg="modSp mod">
        <pc:chgData name="隆太 宮城" userId="92f204ab9f33e0e3" providerId="LiveId" clId="{702830BE-A26B-D143-8E60-F77101A7F7C3}" dt="2025-02-10T08:04:50.621" v="3"/>
        <pc:sldMkLst>
          <pc:docMk/>
          <pc:sldMk cId="0" sldId="257"/>
        </pc:sldMkLst>
        <pc:spChg chg="mod">
          <ac:chgData name="隆太 宮城" userId="92f204ab9f33e0e3" providerId="LiveId" clId="{702830BE-A26B-D143-8E60-F77101A7F7C3}" dt="2025-02-10T08:04:50.621" v="3"/>
          <ac:spMkLst>
            <pc:docMk/>
            <pc:sldMk cId="0" sldId="257"/>
            <ac:spMk id="33"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FBBD39-5722-F342-84A8-73E2690D6BB1}" type="datetimeFigureOut">
              <a:rPr kumimoji="1" lang="ja-JP" altLang="en-US" smtClean="0"/>
              <a:t>2025/3/13</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919EDFA-A726-DD41-8C61-0B499B562AAF}" type="slidenum">
              <a:rPr kumimoji="1" lang="ja-JP" altLang="en-US" smtClean="0"/>
              <a:t>‹#›</a:t>
            </a:fld>
            <a:endParaRPr kumimoji="1" lang="ja-JP" altLang="en-US"/>
          </a:p>
        </p:txBody>
      </p:sp>
    </p:spTree>
    <p:extLst>
      <p:ext uri="{BB962C8B-B14F-4D97-AF65-F5344CB8AC3E}">
        <p14:creationId xmlns:p14="http://schemas.microsoft.com/office/powerpoint/2010/main" val="3073228506"/>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8919EDFA-A726-DD41-8C61-0B499B562AAF}" type="slidenum">
              <a:rPr kumimoji="1" lang="ja-JP" altLang="en-US" smtClean="0"/>
              <a:t>1</a:t>
            </a:fld>
            <a:endParaRPr kumimoji="1" lang="ja-JP" altLang="en-US"/>
          </a:p>
        </p:txBody>
      </p:sp>
    </p:spTree>
    <p:extLst>
      <p:ext uri="{BB962C8B-B14F-4D97-AF65-F5344CB8AC3E}">
        <p14:creationId xmlns:p14="http://schemas.microsoft.com/office/powerpoint/2010/main" val="24865112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8919EDFA-A726-DD41-8C61-0B499B562AAF}" type="slidenum">
              <a:rPr kumimoji="1" lang="ja-JP" altLang="en-US" smtClean="0"/>
              <a:t>5</a:t>
            </a:fld>
            <a:endParaRPr kumimoji="1" lang="ja-JP" altLang="en-US"/>
          </a:p>
        </p:txBody>
      </p:sp>
    </p:spTree>
    <p:extLst>
      <p:ext uri="{BB962C8B-B14F-4D97-AF65-F5344CB8AC3E}">
        <p14:creationId xmlns:p14="http://schemas.microsoft.com/office/powerpoint/2010/main" val="38214844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3/13/25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3/13/25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3/13/25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3/13/25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3/13/25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3/13/25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3/13/25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3/13/25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3/13/25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3/13/25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3/13/25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t="-79424" b="-87409"/>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3/13/25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10.sv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8.sv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Freeform 7"/>
          <p:cNvSpPr/>
          <p:nvPr/>
        </p:nvSpPr>
        <p:spPr>
          <a:xfrm rot="-767860">
            <a:off x="14088714" y="8072091"/>
            <a:ext cx="4221364" cy="2015701"/>
          </a:xfrm>
          <a:custGeom>
            <a:avLst/>
            <a:gdLst/>
            <a:ahLst/>
            <a:cxnLst/>
            <a:rect l="l" t="t" r="r" b="b"/>
            <a:pathLst>
              <a:path w="4221364" h="2015701">
                <a:moveTo>
                  <a:pt x="0" y="0"/>
                </a:moveTo>
                <a:lnTo>
                  <a:pt x="4221363" y="0"/>
                </a:lnTo>
                <a:lnTo>
                  <a:pt x="4221363" y="2015701"/>
                </a:lnTo>
                <a:lnTo>
                  <a:pt x="0" y="201570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ja-JP" altLang="en-US"/>
          </a:p>
        </p:txBody>
      </p:sp>
      <p:sp>
        <p:nvSpPr>
          <p:cNvPr id="8" name="TextBox 8"/>
          <p:cNvSpPr txBox="1"/>
          <p:nvPr/>
        </p:nvSpPr>
        <p:spPr>
          <a:xfrm>
            <a:off x="5334222" y="3447072"/>
            <a:ext cx="7771805" cy="1975797"/>
          </a:xfrm>
          <a:prstGeom prst="rect">
            <a:avLst/>
          </a:prstGeom>
        </p:spPr>
        <p:txBody>
          <a:bodyPr wrap="square" lIns="0" tIns="0" rIns="0" bIns="0" rtlCol="0" anchor="t">
            <a:spAutoFit/>
          </a:bodyPr>
          <a:lstStyle/>
          <a:p>
            <a:pPr algn="ctr">
              <a:lnSpc>
                <a:spcPts val="16799"/>
              </a:lnSpc>
              <a:spcBef>
                <a:spcPct val="0"/>
              </a:spcBef>
            </a:pPr>
            <a:r>
              <a:rPr lang="en-US" sz="11999" b="1" dirty="0" err="1">
                <a:solidFill>
                  <a:srgbClr val="0D0D0D"/>
                </a:solidFill>
                <a:latin typeface="筑紫A丸ゴシック Bold"/>
                <a:ea typeface="筑紫A丸ゴシック Bold"/>
                <a:cs typeface="筑紫A丸ゴシック Bold"/>
                <a:sym typeface="筑紫A丸ゴシック Bold"/>
              </a:rPr>
              <a:t>事業計画書</a:t>
            </a:r>
            <a:endParaRPr lang="en-US" sz="11999" b="1" dirty="0">
              <a:solidFill>
                <a:srgbClr val="0D0D0D"/>
              </a:solidFill>
              <a:latin typeface="筑紫A丸ゴシック Bold"/>
              <a:ea typeface="筑紫A丸ゴシック Bold"/>
              <a:cs typeface="筑紫A丸ゴシック Bold"/>
              <a:sym typeface="筑紫A丸ゴシック Bold"/>
            </a:endParaRPr>
          </a:p>
        </p:txBody>
      </p:sp>
      <p:sp>
        <p:nvSpPr>
          <p:cNvPr id="9" name="TextBox 9"/>
          <p:cNvSpPr txBox="1"/>
          <p:nvPr/>
        </p:nvSpPr>
        <p:spPr>
          <a:xfrm>
            <a:off x="5486474" y="2389410"/>
            <a:ext cx="7619554" cy="1057662"/>
          </a:xfrm>
          <a:prstGeom prst="rect">
            <a:avLst/>
          </a:prstGeom>
        </p:spPr>
        <p:txBody>
          <a:bodyPr wrap="square" lIns="0" tIns="0" rIns="0" bIns="0" rtlCol="0" anchor="t">
            <a:spAutoFit/>
          </a:bodyPr>
          <a:lstStyle/>
          <a:p>
            <a:pPr algn="ctr">
              <a:lnSpc>
                <a:spcPts val="8959"/>
              </a:lnSpc>
              <a:spcBef>
                <a:spcPct val="0"/>
              </a:spcBef>
            </a:pPr>
            <a:r>
              <a:rPr lang="en-US" sz="6399" b="1" dirty="0" err="1">
                <a:solidFill>
                  <a:srgbClr val="0D0D0D"/>
                </a:solidFill>
                <a:latin typeface="筑紫A丸ゴシック Bold"/>
                <a:ea typeface="筑紫A丸ゴシック Bold"/>
                <a:cs typeface="筑紫A丸ゴシック Bold"/>
                <a:sym typeface="筑紫A丸ゴシック Bold"/>
              </a:rPr>
              <a:t>株式会社</a:t>
            </a:r>
            <a:r>
              <a:rPr lang="en-US" sz="6399" b="1" dirty="0">
                <a:solidFill>
                  <a:srgbClr val="0D0D0D"/>
                </a:solidFill>
                <a:latin typeface="筑紫A丸ゴシック Bold"/>
                <a:ea typeface="筑紫A丸ゴシック Bold"/>
                <a:cs typeface="筑紫A丸ゴシック Bold"/>
                <a:sym typeface="筑紫A丸ゴシック Bold"/>
              </a:rPr>
              <a:t>●●●●●</a:t>
            </a:r>
          </a:p>
        </p:txBody>
      </p:sp>
      <p:sp>
        <p:nvSpPr>
          <p:cNvPr id="10" name="TextBox 10"/>
          <p:cNvSpPr txBox="1"/>
          <p:nvPr/>
        </p:nvSpPr>
        <p:spPr>
          <a:xfrm>
            <a:off x="6151959" y="6381749"/>
            <a:ext cx="6192441" cy="2648354"/>
          </a:xfrm>
          <a:prstGeom prst="rect">
            <a:avLst/>
          </a:prstGeom>
        </p:spPr>
        <p:txBody>
          <a:bodyPr wrap="square" lIns="0" tIns="0" rIns="0" bIns="0" rtlCol="0" anchor="t">
            <a:spAutoFit/>
          </a:bodyPr>
          <a:lstStyle/>
          <a:p>
            <a:pPr algn="l">
              <a:lnSpc>
                <a:spcPts val="4199"/>
              </a:lnSpc>
              <a:spcBef>
                <a:spcPct val="0"/>
              </a:spcBef>
            </a:pPr>
            <a:r>
              <a:rPr lang="en-US" sz="2999" b="1" dirty="0">
                <a:solidFill>
                  <a:srgbClr val="0D0D0D"/>
                </a:solidFill>
                <a:latin typeface="筑紫A丸ゴシック Bold"/>
                <a:ea typeface="筑紫A丸ゴシック Bold"/>
                <a:cs typeface="筑紫A丸ゴシック Bold"/>
                <a:sym typeface="筑紫A丸ゴシック Bold"/>
              </a:rPr>
              <a:t>―　</a:t>
            </a:r>
            <a:r>
              <a:rPr lang="en-US" sz="2999" b="1" dirty="0" err="1">
                <a:solidFill>
                  <a:srgbClr val="0D0D0D"/>
                </a:solidFill>
                <a:latin typeface="筑紫A丸ゴシック Bold"/>
                <a:ea typeface="筑紫A丸ゴシック Bold"/>
                <a:cs typeface="筑紫A丸ゴシック Bold"/>
                <a:sym typeface="筑紫A丸ゴシック Bold"/>
              </a:rPr>
              <a:t>事業概要</a:t>
            </a:r>
            <a:r>
              <a:rPr lang="en-US" sz="2999" b="1" dirty="0">
                <a:solidFill>
                  <a:srgbClr val="0D0D0D"/>
                </a:solidFill>
                <a:latin typeface="筑紫A丸ゴシック Bold"/>
                <a:ea typeface="筑紫A丸ゴシック Bold"/>
                <a:cs typeface="筑紫A丸ゴシック Bold"/>
                <a:sym typeface="筑紫A丸ゴシック Bold"/>
              </a:rPr>
              <a:t>［ P2 ］</a:t>
            </a:r>
          </a:p>
          <a:p>
            <a:pPr algn="l">
              <a:lnSpc>
                <a:spcPts val="4199"/>
              </a:lnSpc>
              <a:spcBef>
                <a:spcPct val="0"/>
              </a:spcBef>
            </a:pPr>
            <a:r>
              <a:rPr lang="en-US" sz="2999" b="1" dirty="0">
                <a:solidFill>
                  <a:srgbClr val="0D0D0D"/>
                </a:solidFill>
                <a:latin typeface="筑紫A丸ゴシック Bold"/>
                <a:ea typeface="筑紫A丸ゴシック Bold"/>
                <a:cs typeface="筑紫A丸ゴシック Bold"/>
                <a:sym typeface="筑紫A丸ゴシック Bold"/>
              </a:rPr>
              <a:t>―　</a:t>
            </a:r>
            <a:r>
              <a:rPr lang="en-US" sz="2999" b="1" dirty="0" err="1">
                <a:solidFill>
                  <a:srgbClr val="0D0D0D"/>
                </a:solidFill>
                <a:latin typeface="筑紫A丸ゴシック Bold"/>
                <a:ea typeface="筑紫A丸ゴシック Bold"/>
                <a:cs typeface="筑紫A丸ゴシック Bold"/>
                <a:sym typeface="筑紫A丸ゴシック Bold"/>
              </a:rPr>
              <a:t>目的・目標</a:t>
            </a:r>
            <a:r>
              <a:rPr lang="en-US" sz="2999" b="1" dirty="0">
                <a:solidFill>
                  <a:srgbClr val="0D0D0D"/>
                </a:solidFill>
                <a:latin typeface="筑紫A丸ゴシック Bold"/>
                <a:ea typeface="筑紫A丸ゴシック Bold"/>
                <a:cs typeface="筑紫A丸ゴシック Bold"/>
                <a:sym typeface="筑紫A丸ゴシック Bold"/>
              </a:rPr>
              <a:t>［ P3 ］</a:t>
            </a:r>
          </a:p>
          <a:p>
            <a:pPr algn="l">
              <a:lnSpc>
                <a:spcPts val="4199"/>
              </a:lnSpc>
              <a:spcBef>
                <a:spcPct val="0"/>
              </a:spcBef>
            </a:pPr>
            <a:r>
              <a:rPr lang="en-US" sz="2999" b="1" dirty="0">
                <a:solidFill>
                  <a:srgbClr val="0D0D0D"/>
                </a:solidFill>
                <a:latin typeface="筑紫A丸ゴシック Bold"/>
                <a:ea typeface="筑紫A丸ゴシック Bold"/>
                <a:cs typeface="筑紫A丸ゴシック Bold"/>
                <a:sym typeface="筑紫A丸ゴシック Bold"/>
              </a:rPr>
              <a:t>―　</a:t>
            </a:r>
            <a:r>
              <a:rPr lang="en-US" sz="2999" b="1" dirty="0" err="1">
                <a:solidFill>
                  <a:srgbClr val="0D0D0D"/>
                </a:solidFill>
                <a:latin typeface="筑紫A丸ゴシック Bold"/>
                <a:ea typeface="筑紫A丸ゴシック Bold"/>
                <a:cs typeface="筑紫A丸ゴシック Bold"/>
                <a:sym typeface="筑紫A丸ゴシック Bold"/>
              </a:rPr>
              <a:t>市場分析・戦略</a:t>
            </a:r>
            <a:r>
              <a:rPr lang="en-US" sz="2999" b="1" dirty="0">
                <a:solidFill>
                  <a:srgbClr val="0D0D0D"/>
                </a:solidFill>
                <a:latin typeface="筑紫A丸ゴシック Bold"/>
                <a:ea typeface="筑紫A丸ゴシック Bold"/>
                <a:cs typeface="筑紫A丸ゴシック Bold"/>
                <a:sym typeface="筑紫A丸ゴシック Bold"/>
              </a:rPr>
              <a:t>［ P4 ］</a:t>
            </a:r>
          </a:p>
          <a:p>
            <a:pPr algn="l">
              <a:lnSpc>
                <a:spcPts val="4199"/>
              </a:lnSpc>
              <a:spcBef>
                <a:spcPct val="0"/>
              </a:spcBef>
            </a:pPr>
            <a:r>
              <a:rPr lang="en-US" sz="2999" b="1" dirty="0">
                <a:solidFill>
                  <a:srgbClr val="0D0D0D"/>
                </a:solidFill>
                <a:latin typeface="筑紫A丸ゴシック Bold"/>
                <a:ea typeface="筑紫A丸ゴシック Bold"/>
                <a:cs typeface="筑紫A丸ゴシック Bold"/>
                <a:sym typeface="筑紫A丸ゴシック Bold"/>
              </a:rPr>
              <a:t>―　</a:t>
            </a:r>
            <a:r>
              <a:rPr lang="en-US" sz="2999" b="1" dirty="0" err="1">
                <a:solidFill>
                  <a:srgbClr val="0D0D0D"/>
                </a:solidFill>
                <a:latin typeface="筑紫A丸ゴシック Bold"/>
                <a:ea typeface="筑紫A丸ゴシック Bold"/>
                <a:cs typeface="筑紫A丸ゴシック Bold"/>
                <a:sym typeface="筑紫A丸ゴシック Bold"/>
              </a:rPr>
              <a:t>製品・サービスの特徴</a:t>
            </a:r>
            <a:r>
              <a:rPr lang="en-US" sz="2999" b="1" dirty="0">
                <a:solidFill>
                  <a:srgbClr val="0D0D0D"/>
                </a:solidFill>
                <a:latin typeface="筑紫A丸ゴシック Bold"/>
                <a:ea typeface="筑紫A丸ゴシック Bold"/>
                <a:cs typeface="筑紫A丸ゴシック Bold"/>
                <a:sym typeface="筑紫A丸ゴシック Bold"/>
              </a:rPr>
              <a:t>［ P5 ］</a:t>
            </a:r>
          </a:p>
          <a:p>
            <a:pPr algn="l">
              <a:lnSpc>
                <a:spcPts val="4199"/>
              </a:lnSpc>
              <a:spcBef>
                <a:spcPct val="0"/>
              </a:spcBef>
            </a:pPr>
            <a:r>
              <a:rPr lang="en-US" sz="2999" b="1" dirty="0">
                <a:solidFill>
                  <a:srgbClr val="0D0D0D"/>
                </a:solidFill>
                <a:latin typeface="筑紫A丸ゴシック Bold"/>
                <a:ea typeface="筑紫A丸ゴシック Bold"/>
                <a:cs typeface="筑紫A丸ゴシック Bold"/>
                <a:sym typeface="筑紫A丸ゴシック Bold"/>
              </a:rPr>
              <a:t>―　</a:t>
            </a:r>
            <a:r>
              <a:rPr lang="en-US" sz="2999" b="1" dirty="0" err="1">
                <a:solidFill>
                  <a:srgbClr val="0D0D0D"/>
                </a:solidFill>
                <a:latin typeface="筑紫A丸ゴシック Bold"/>
                <a:ea typeface="筑紫A丸ゴシック Bold"/>
                <a:cs typeface="筑紫A丸ゴシック Bold"/>
                <a:sym typeface="筑紫A丸ゴシック Bold"/>
              </a:rPr>
              <a:t>実行スケジュール</a:t>
            </a:r>
            <a:r>
              <a:rPr lang="en-US" sz="2999" b="1" dirty="0">
                <a:solidFill>
                  <a:srgbClr val="0D0D0D"/>
                </a:solidFill>
                <a:latin typeface="筑紫A丸ゴシック Bold"/>
                <a:ea typeface="筑紫A丸ゴシック Bold"/>
                <a:cs typeface="筑紫A丸ゴシック Bold"/>
                <a:sym typeface="筑紫A丸ゴシック Bold"/>
              </a:rPr>
              <a:t>［ P6 ］</a:t>
            </a:r>
          </a:p>
        </p:txBody>
      </p:sp>
      <p:sp>
        <p:nvSpPr>
          <p:cNvPr id="11" name="TextBox 11"/>
          <p:cNvSpPr txBox="1"/>
          <p:nvPr/>
        </p:nvSpPr>
        <p:spPr>
          <a:xfrm>
            <a:off x="142083" y="-30862"/>
            <a:ext cx="10297317" cy="1516762"/>
          </a:xfrm>
          <a:prstGeom prst="rect">
            <a:avLst/>
          </a:prstGeom>
        </p:spPr>
        <p:txBody>
          <a:bodyPr wrap="square" lIns="0" tIns="0" rIns="0" bIns="0" rtlCol="0" anchor="t">
            <a:spAutoFit/>
          </a:bodyPr>
          <a:lstStyle/>
          <a:p>
            <a:pPr algn="ctr">
              <a:lnSpc>
                <a:spcPts val="12880"/>
              </a:lnSpc>
            </a:pPr>
            <a:r>
              <a:rPr lang="en-US" sz="9200" b="1" dirty="0">
                <a:solidFill>
                  <a:srgbClr val="FFFFFF">
                    <a:alpha val="69804"/>
                  </a:srgbClr>
                </a:solidFill>
                <a:latin typeface="筑紫A丸ゴシック Bold"/>
                <a:ea typeface="筑紫A丸ゴシック Bold"/>
                <a:cs typeface="筑紫A丸ゴシック Bold"/>
                <a:sym typeface="筑紫A丸ゴシック Bold"/>
              </a:rPr>
              <a:t>BUSINESS PLANS</a:t>
            </a:r>
          </a:p>
        </p:txBody>
      </p:sp>
      <p:sp>
        <p:nvSpPr>
          <p:cNvPr id="12" name="Freeform 12"/>
          <p:cNvSpPr/>
          <p:nvPr/>
        </p:nvSpPr>
        <p:spPr>
          <a:xfrm rot="-671676">
            <a:off x="-546718" y="1019553"/>
            <a:ext cx="4851053" cy="2401271"/>
          </a:xfrm>
          <a:custGeom>
            <a:avLst/>
            <a:gdLst/>
            <a:ahLst/>
            <a:cxnLst/>
            <a:rect l="l" t="t" r="r" b="b"/>
            <a:pathLst>
              <a:path w="4851053" h="2401271">
                <a:moveTo>
                  <a:pt x="0" y="0"/>
                </a:moveTo>
                <a:lnTo>
                  <a:pt x="4851053" y="0"/>
                </a:lnTo>
                <a:lnTo>
                  <a:pt x="4851053" y="2401271"/>
                </a:lnTo>
                <a:lnTo>
                  <a:pt x="0" y="240127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ja-JP" alt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6"/>
          <p:cNvGrpSpPr/>
          <p:nvPr/>
        </p:nvGrpSpPr>
        <p:grpSpPr>
          <a:xfrm>
            <a:off x="370683" y="367383"/>
            <a:ext cx="8065033" cy="9542921"/>
            <a:chOff x="0" y="0"/>
            <a:chExt cx="2124124" cy="2513362"/>
          </a:xfrm>
        </p:grpSpPr>
        <p:sp>
          <p:nvSpPr>
            <p:cNvPr id="7" name="Freeform 7"/>
            <p:cNvSpPr/>
            <p:nvPr/>
          </p:nvSpPr>
          <p:spPr>
            <a:xfrm>
              <a:off x="0" y="0"/>
              <a:ext cx="2124124" cy="2513362"/>
            </a:xfrm>
            <a:custGeom>
              <a:avLst/>
              <a:gdLst/>
              <a:ahLst/>
              <a:cxnLst/>
              <a:rect l="l" t="t" r="r" b="b"/>
              <a:pathLst>
                <a:path w="2124124" h="2513362">
                  <a:moveTo>
                    <a:pt x="38397" y="0"/>
                  </a:moveTo>
                  <a:lnTo>
                    <a:pt x="2085726" y="0"/>
                  </a:lnTo>
                  <a:cubicBezTo>
                    <a:pt x="2106933" y="0"/>
                    <a:pt x="2124124" y="17191"/>
                    <a:pt x="2124124" y="38397"/>
                  </a:cubicBezTo>
                  <a:lnTo>
                    <a:pt x="2124124" y="2474964"/>
                  </a:lnTo>
                  <a:cubicBezTo>
                    <a:pt x="2124124" y="2485148"/>
                    <a:pt x="2120078" y="2494915"/>
                    <a:pt x="2112877" y="2502115"/>
                  </a:cubicBezTo>
                  <a:cubicBezTo>
                    <a:pt x="2105677" y="2509316"/>
                    <a:pt x="2095910" y="2513362"/>
                    <a:pt x="2085726" y="2513362"/>
                  </a:cubicBezTo>
                  <a:lnTo>
                    <a:pt x="38397" y="2513362"/>
                  </a:lnTo>
                  <a:cubicBezTo>
                    <a:pt x="28214" y="2513362"/>
                    <a:pt x="18447" y="2509316"/>
                    <a:pt x="11246" y="2502115"/>
                  </a:cubicBezTo>
                  <a:cubicBezTo>
                    <a:pt x="4045" y="2494915"/>
                    <a:pt x="0" y="2485148"/>
                    <a:pt x="0" y="2474964"/>
                  </a:cubicBezTo>
                  <a:lnTo>
                    <a:pt x="0" y="38397"/>
                  </a:lnTo>
                  <a:cubicBezTo>
                    <a:pt x="0" y="28214"/>
                    <a:pt x="4045" y="18447"/>
                    <a:pt x="11246" y="11246"/>
                  </a:cubicBezTo>
                  <a:cubicBezTo>
                    <a:pt x="18447" y="4045"/>
                    <a:pt x="28214" y="0"/>
                    <a:pt x="38397" y="0"/>
                  </a:cubicBezTo>
                  <a:close/>
                </a:path>
              </a:pathLst>
            </a:custGeom>
            <a:solidFill>
              <a:srgbClr val="FFFFFF"/>
            </a:solidFill>
          </p:spPr>
          <p:txBody>
            <a:bodyPr/>
            <a:lstStyle/>
            <a:p>
              <a:endParaRPr lang="ja-JP" altLang="en-US"/>
            </a:p>
          </p:txBody>
        </p:sp>
        <p:sp>
          <p:nvSpPr>
            <p:cNvPr id="8" name="TextBox 8"/>
            <p:cNvSpPr txBox="1"/>
            <p:nvPr/>
          </p:nvSpPr>
          <p:spPr>
            <a:xfrm>
              <a:off x="0" y="-238125"/>
              <a:ext cx="2124124" cy="2751487"/>
            </a:xfrm>
            <a:prstGeom prst="rect">
              <a:avLst/>
            </a:prstGeom>
          </p:spPr>
          <p:txBody>
            <a:bodyPr lIns="50800" tIns="50800" rIns="50800" bIns="50800" rtlCol="0" anchor="ctr"/>
            <a:lstStyle/>
            <a:p>
              <a:pPr algn="ctr">
                <a:lnSpc>
                  <a:spcPts val="2940"/>
                </a:lnSpc>
              </a:pPr>
              <a:endParaRPr/>
            </a:p>
          </p:txBody>
        </p:sp>
      </p:grpSp>
      <p:grpSp>
        <p:nvGrpSpPr>
          <p:cNvPr id="9" name="Group 9"/>
          <p:cNvGrpSpPr/>
          <p:nvPr/>
        </p:nvGrpSpPr>
        <p:grpSpPr>
          <a:xfrm>
            <a:off x="8883391" y="367383"/>
            <a:ext cx="9023833" cy="6176679"/>
            <a:chOff x="0" y="0"/>
            <a:chExt cx="2376647" cy="1626780"/>
          </a:xfrm>
        </p:grpSpPr>
        <p:sp>
          <p:nvSpPr>
            <p:cNvPr id="10" name="Freeform 10"/>
            <p:cNvSpPr/>
            <p:nvPr/>
          </p:nvSpPr>
          <p:spPr>
            <a:xfrm>
              <a:off x="0" y="0"/>
              <a:ext cx="2376647" cy="1626780"/>
            </a:xfrm>
            <a:custGeom>
              <a:avLst/>
              <a:gdLst/>
              <a:ahLst/>
              <a:cxnLst/>
              <a:rect l="l" t="t" r="r" b="b"/>
              <a:pathLst>
                <a:path w="2376647" h="1626780">
                  <a:moveTo>
                    <a:pt x="34318" y="0"/>
                  </a:moveTo>
                  <a:lnTo>
                    <a:pt x="2342330" y="0"/>
                  </a:lnTo>
                  <a:cubicBezTo>
                    <a:pt x="2361283" y="0"/>
                    <a:pt x="2376647" y="15365"/>
                    <a:pt x="2376647" y="34318"/>
                  </a:cubicBezTo>
                  <a:lnTo>
                    <a:pt x="2376647" y="1592462"/>
                  </a:lnTo>
                  <a:cubicBezTo>
                    <a:pt x="2376647" y="1611415"/>
                    <a:pt x="2361283" y="1626780"/>
                    <a:pt x="2342330" y="1626780"/>
                  </a:cubicBezTo>
                  <a:lnTo>
                    <a:pt x="34318" y="1626780"/>
                  </a:lnTo>
                  <a:cubicBezTo>
                    <a:pt x="15365" y="1626780"/>
                    <a:pt x="0" y="1611415"/>
                    <a:pt x="0" y="1592462"/>
                  </a:cubicBezTo>
                  <a:lnTo>
                    <a:pt x="0" y="34318"/>
                  </a:lnTo>
                  <a:cubicBezTo>
                    <a:pt x="0" y="15365"/>
                    <a:pt x="15365" y="0"/>
                    <a:pt x="34318" y="0"/>
                  </a:cubicBezTo>
                  <a:close/>
                </a:path>
              </a:pathLst>
            </a:custGeom>
            <a:solidFill>
              <a:srgbClr val="FFFFFF"/>
            </a:solidFill>
          </p:spPr>
          <p:txBody>
            <a:bodyPr/>
            <a:lstStyle/>
            <a:p>
              <a:endParaRPr lang="ja-JP" altLang="en-US"/>
            </a:p>
          </p:txBody>
        </p:sp>
        <p:sp>
          <p:nvSpPr>
            <p:cNvPr id="11" name="TextBox 11"/>
            <p:cNvSpPr txBox="1"/>
            <p:nvPr/>
          </p:nvSpPr>
          <p:spPr>
            <a:xfrm>
              <a:off x="0" y="-238125"/>
              <a:ext cx="2376647" cy="1864905"/>
            </a:xfrm>
            <a:prstGeom prst="rect">
              <a:avLst/>
            </a:prstGeom>
          </p:spPr>
          <p:txBody>
            <a:bodyPr lIns="50800" tIns="50800" rIns="50800" bIns="50800" rtlCol="0" anchor="ctr"/>
            <a:lstStyle/>
            <a:p>
              <a:pPr algn="ctr">
                <a:lnSpc>
                  <a:spcPts val="2940"/>
                </a:lnSpc>
              </a:pPr>
              <a:endParaRPr/>
            </a:p>
          </p:txBody>
        </p:sp>
      </p:grpSp>
      <p:grpSp>
        <p:nvGrpSpPr>
          <p:cNvPr id="12" name="Group 12"/>
          <p:cNvGrpSpPr/>
          <p:nvPr/>
        </p:nvGrpSpPr>
        <p:grpSpPr>
          <a:xfrm>
            <a:off x="8883391" y="6849861"/>
            <a:ext cx="9023833" cy="3060442"/>
            <a:chOff x="0" y="0"/>
            <a:chExt cx="2376647" cy="806042"/>
          </a:xfrm>
        </p:grpSpPr>
        <p:sp>
          <p:nvSpPr>
            <p:cNvPr id="13" name="Freeform 13"/>
            <p:cNvSpPr/>
            <p:nvPr/>
          </p:nvSpPr>
          <p:spPr>
            <a:xfrm>
              <a:off x="0" y="0"/>
              <a:ext cx="2376647" cy="806042"/>
            </a:xfrm>
            <a:custGeom>
              <a:avLst/>
              <a:gdLst/>
              <a:ahLst/>
              <a:cxnLst/>
              <a:rect l="l" t="t" r="r" b="b"/>
              <a:pathLst>
                <a:path w="2376647" h="806042">
                  <a:moveTo>
                    <a:pt x="34318" y="0"/>
                  </a:moveTo>
                  <a:lnTo>
                    <a:pt x="2342330" y="0"/>
                  </a:lnTo>
                  <a:cubicBezTo>
                    <a:pt x="2361283" y="0"/>
                    <a:pt x="2376647" y="15365"/>
                    <a:pt x="2376647" y="34318"/>
                  </a:cubicBezTo>
                  <a:lnTo>
                    <a:pt x="2376647" y="771725"/>
                  </a:lnTo>
                  <a:cubicBezTo>
                    <a:pt x="2376647" y="780826"/>
                    <a:pt x="2373032" y="789555"/>
                    <a:pt x="2366596" y="795991"/>
                  </a:cubicBezTo>
                  <a:cubicBezTo>
                    <a:pt x="2360160" y="802427"/>
                    <a:pt x="2351431" y="806042"/>
                    <a:pt x="2342330" y="806042"/>
                  </a:cubicBezTo>
                  <a:lnTo>
                    <a:pt x="34318" y="806042"/>
                  </a:lnTo>
                  <a:cubicBezTo>
                    <a:pt x="15365" y="806042"/>
                    <a:pt x="0" y="790678"/>
                    <a:pt x="0" y="771725"/>
                  </a:cubicBezTo>
                  <a:lnTo>
                    <a:pt x="0" y="34318"/>
                  </a:lnTo>
                  <a:cubicBezTo>
                    <a:pt x="0" y="15365"/>
                    <a:pt x="15365" y="0"/>
                    <a:pt x="34318" y="0"/>
                  </a:cubicBezTo>
                  <a:close/>
                </a:path>
              </a:pathLst>
            </a:custGeom>
            <a:solidFill>
              <a:srgbClr val="FFFFFF"/>
            </a:solidFill>
          </p:spPr>
          <p:txBody>
            <a:bodyPr/>
            <a:lstStyle/>
            <a:p>
              <a:endParaRPr lang="ja-JP" altLang="en-US"/>
            </a:p>
          </p:txBody>
        </p:sp>
        <p:sp>
          <p:nvSpPr>
            <p:cNvPr id="14" name="TextBox 14"/>
            <p:cNvSpPr txBox="1"/>
            <p:nvPr/>
          </p:nvSpPr>
          <p:spPr>
            <a:xfrm>
              <a:off x="0" y="-238125"/>
              <a:ext cx="2376647" cy="1044167"/>
            </a:xfrm>
            <a:prstGeom prst="rect">
              <a:avLst/>
            </a:prstGeom>
          </p:spPr>
          <p:txBody>
            <a:bodyPr lIns="50800" tIns="50800" rIns="50800" bIns="50800" rtlCol="0" anchor="ctr"/>
            <a:lstStyle/>
            <a:p>
              <a:pPr algn="ctr">
                <a:lnSpc>
                  <a:spcPts val="2940"/>
                </a:lnSpc>
              </a:pPr>
              <a:endParaRPr/>
            </a:p>
          </p:txBody>
        </p:sp>
      </p:grpSp>
      <p:grpSp>
        <p:nvGrpSpPr>
          <p:cNvPr id="15" name="Group 15"/>
          <p:cNvGrpSpPr/>
          <p:nvPr/>
        </p:nvGrpSpPr>
        <p:grpSpPr>
          <a:xfrm>
            <a:off x="-394081" y="-1996013"/>
            <a:ext cx="8452341" cy="3793879"/>
            <a:chOff x="0" y="-238125"/>
            <a:chExt cx="2226131" cy="999211"/>
          </a:xfrm>
        </p:grpSpPr>
        <p:sp>
          <p:nvSpPr>
            <p:cNvPr id="16" name="Freeform 16"/>
            <p:cNvSpPr/>
            <p:nvPr/>
          </p:nvSpPr>
          <p:spPr>
            <a:xfrm>
              <a:off x="43583" y="219856"/>
              <a:ext cx="2182548" cy="541230"/>
            </a:xfrm>
            <a:custGeom>
              <a:avLst/>
              <a:gdLst/>
              <a:ahLst/>
              <a:cxnLst/>
              <a:rect l="l" t="t" r="r" b="b"/>
              <a:pathLst>
                <a:path w="2226131" h="761086">
                  <a:moveTo>
                    <a:pt x="46713" y="0"/>
                  </a:moveTo>
                  <a:lnTo>
                    <a:pt x="2179418" y="0"/>
                  </a:lnTo>
                  <a:cubicBezTo>
                    <a:pt x="2205217" y="0"/>
                    <a:pt x="2226131" y="20914"/>
                    <a:pt x="2226131" y="46713"/>
                  </a:cubicBezTo>
                  <a:lnTo>
                    <a:pt x="2226131" y="714372"/>
                  </a:lnTo>
                  <a:cubicBezTo>
                    <a:pt x="2226131" y="740171"/>
                    <a:pt x="2205217" y="761086"/>
                    <a:pt x="2179418" y="761086"/>
                  </a:cubicBezTo>
                  <a:lnTo>
                    <a:pt x="46713" y="761086"/>
                  </a:lnTo>
                  <a:cubicBezTo>
                    <a:pt x="20914" y="761086"/>
                    <a:pt x="0" y="740171"/>
                    <a:pt x="0" y="714372"/>
                  </a:cubicBezTo>
                  <a:lnTo>
                    <a:pt x="0" y="46713"/>
                  </a:lnTo>
                  <a:cubicBezTo>
                    <a:pt x="0" y="20914"/>
                    <a:pt x="20914" y="0"/>
                    <a:pt x="46713" y="0"/>
                  </a:cubicBezTo>
                  <a:close/>
                </a:path>
              </a:pathLst>
            </a:custGeom>
            <a:solidFill>
              <a:srgbClr val="956D51"/>
            </a:solidFill>
          </p:spPr>
          <p:txBody>
            <a:bodyPr/>
            <a:lstStyle/>
            <a:p>
              <a:endParaRPr lang="ja-JP" altLang="en-US"/>
            </a:p>
          </p:txBody>
        </p:sp>
        <p:sp>
          <p:nvSpPr>
            <p:cNvPr id="17" name="TextBox 17"/>
            <p:cNvSpPr txBox="1"/>
            <p:nvPr/>
          </p:nvSpPr>
          <p:spPr>
            <a:xfrm>
              <a:off x="0" y="-238125"/>
              <a:ext cx="2226131" cy="999211"/>
            </a:xfrm>
            <a:prstGeom prst="rect">
              <a:avLst/>
            </a:prstGeom>
          </p:spPr>
          <p:txBody>
            <a:bodyPr lIns="50800" tIns="50800" rIns="50800" bIns="50800" rtlCol="0" anchor="ctr"/>
            <a:lstStyle/>
            <a:p>
              <a:pPr algn="ctr">
                <a:lnSpc>
                  <a:spcPts val="2940"/>
                </a:lnSpc>
              </a:pPr>
              <a:endParaRPr/>
            </a:p>
          </p:txBody>
        </p:sp>
      </p:grpSp>
      <p:sp>
        <p:nvSpPr>
          <p:cNvPr id="18" name="TextBox 18"/>
          <p:cNvSpPr txBox="1"/>
          <p:nvPr/>
        </p:nvSpPr>
        <p:spPr>
          <a:xfrm>
            <a:off x="2562214" y="168617"/>
            <a:ext cx="2619386" cy="823302"/>
          </a:xfrm>
          <a:prstGeom prst="rect">
            <a:avLst/>
          </a:prstGeom>
        </p:spPr>
        <p:txBody>
          <a:bodyPr wrap="square" lIns="0" tIns="0" rIns="0" bIns="0" rtlCol="0" anchor="t">
            <a:spAutoFit/>
          </a:bodyPr>
          <a:lstStyle/>
          <a:p>
            <a:pPr algn="ctr">
              <a:lnSpc>
                <a:spcPts val="7000"/>
              </a:lnSpc>
              <a:spcBef>
                <a:spcPct val="0"/>
              </a:spcBef>
            </a:pPr>
            <a:r>
              <a:rPr lang="en-US" sz="5000" b="1" dirty="0" err="1">
                <a:solidFill>
                  <a:srgbClr val="FFFFFF"/>
                </a:solidFill>
                <a:latin typeface="筑紫A丸ゴシック Bold"/>
                <a:ea typeface="筑紫A丸ゴシック Bold"/>
                <a:cs typeface="筑紫A丸ゴシック Bold"/>
                <a:sym typeface="筑紫A丸ゴシック Bold"/>
              </a:rPr>
              <a:t>事業概要</a:t>
            </a:r>
            <a:endParaRPr lang="en-US" sz="5000" b="1" dirty="0">
              <a:solidFill>
                <a:srgbClr val="FFFFFF"/>
              </a:solidFill>
              <a:latin typeface="筑紫A丸ゴシック Bold"/>
              <a:ea typeface="筑紫A丸ゴシック Bold"/>
              <a:cs typeface="筑紫A丸ゴシック Bold"/>
              <a:sym typeface="筑紫A丸ゴシック Bold"/>
            </a:endParaRPr>
          </a:p>
        </p:txBody>
      </p:sp>
      <p:sp>
        <p:nvSpPr>
          <p:cNvPr id="19" name="TextBox 19"/>
          <p:cNvSpPr txBox="1"/>
          <p:nvPr/>
        </p:nvSpPr>
        <p:spPr>
          <a:xfrm>
            <a:off x="3139369" y="991919"/>
            <a:ext cx="1585031" cy="493981"/>
          </a:xfrm>
          <a:prstGeom prst="rect">
            <a:avLst/>
          </a:prstGeom>
        </p:spPr>
        <p:txBody>
          <a:bodyPr wrap="square" lIns="0" tIns="0" rIns="0" bIns="0" rtlCol="0" anchor="t">
            <a:spAutoFit/>
          </a:bodyPr>
          <a:lstStyle/>
          <a:p>
            <a:pPr algn="ctr">
              <a:lnSpc>
                <a:spcPts val="4200"/>
              </a:lnSpc>
            </a:pPr>
            <a:r>
              <a:rPr lang="en-US" sz="3000" b="1" dirty="0">
                <a:solidFill>
                  <a:srgbClr val="FFFFFF"/>
                </a:solidFill>
                <a:latin typeface="筑紫A丸ゴシック Bold"/>
                <a:ea typeface="筑紫A丸ゴシック Bold"/>
                <a:cs typeface="筑紫A丸ゴシック Bold"/>
                <a:sym typeface="筑紫A丸ゴシック Bold"/>
              </a:rPr>
              <a:t>ABOUT</a:t>
            </a:r>
          </a:p>
        </p:txBody>
      </p:sp>
      <p:grpSp>
        <p:nvGrpSpPr>
          <p:cNvPr id="20" name="Group 20"/>
          <p:cNvGrpSpPr/>
          <p:nvPr/>
        </p:nvGrpSpPr>
        <p:grpSpPr>
          <a:xfrm>
            <a:off x="785282" y="2840729"/>
            <a:ext cx="7235834" cy="549275"/>
            <a:chOff x="0" y="0"/>
            <a:chExt cx="1905734" cy="144665"/>
          </a:xfrm>
        </p:grpSpPr>
        <p:sp>
          <p:nvSpPr>
            <p:cNvPr id="21" name="Freeform 21"/>
            <p:cNvSpPr/>
            <p:nvPr/>
          </p:nvSpPr>
          <p:spPr>
            <a:xfrm>
              <a:off x="0" y="0"/>
              <a:ext cx="1905734" cy="144665"/>
            </a:xfrm>
            <a:custGeom>
              <a:avLst/>
              <a:gdLst/>
              <a:ahLst/>
              <a:cxnLst/>
              <a:rect l="l" t="t" r="r" b="b"/>
              <a:pathLst>
                <a:path w="1905734" h="144665">
                  <a:moveTo>
                    <a:pt x="12839" y="0"/>
                  </a:moveTo>
                  <a:lnTo>
                    <a:pt x="1892895" y="0"/>
                  </a:lnTo>
                  <a:cubicBezTo>
                    <a:pt x="1896300" y="0"/>
                    <a:pt x="1899566" y="1353"/>
                    <a:pt x="1901974" y="3761"/>
                  </a:cubicBezTo>
                  <a:cubicBezTo>
                    <a:pt x="1904382" y="6168"/>
                    <a:pt x="1905734" y="9434"/>
                    <a:pt x="1905734" y="12839"/>
                  </a:cubicBezTo>
                  <a:lnTo>
                    <a:pt x="1905734" y="131826"/>
                  </a:lnTo>
                  <a:cubicBezTo>
                    <a:pt x="1905734" y="135231"/>
                    <a:pt x="1904382" y="138497"/>
                    <a:pt x="1901974" y="140904"/>
                  </a:cubicBezTo>
                  <a:cubicBezTo>
                    <a:pt x="1899566" y="143312"/>
                    <a:pt x="1896300" y="144665"/>
                    <a:pt x="1892895" y="144665"/>
                  </a:cubicBezTo>
                  <a:lnTo>
                    <a:pt x="12839" y="144665"/>
                  </a:lnTo>
                  <a:cubicBezTo>
                    <a:pt x="9434" y="144665"/>
                    <a:pt x="6168" y="143312"/>
                    <a:pt x="3761" y="140904"/>
                  </a:cubicBezTo>
                  <a:cubicBezTo>
                    <a:pt x="1353" y="138497"/>
                    <a:pt x="0" y="135231"/>
                    <a:pt x="0" y="131826"/>
                  </a:cubicBezTo>
                  <a:lnTo>
                    <a:pt x="0" y="12839"/>
                  </a:lnTo>
                  <a:cubicBezTo>
                    <a:pt x="0" y="9434"/>
                    <a:pt x="1353" y="6168"/>
                    <a:pt x="3761" y="3761"/>
                  </a:cubicBezTo>
                  <a:cubicBezTo>
                    <a:pt x="6168" y="1353"/>
                    <a:pt x="9434" y="0"/>
                    <a:pt x="12839" y="0"/>
                  </a:cubicBezTo>
                  <a:close/>
                </a:path>
              </a:pathLst>
            </a:custGeom>
            <a:solidFill>
              <a:srgbClr val="FCF3DD"/>
            </a:solidFill>
            <a:ln cap="sq">
              <a:noFill/>
              <a:prstDash val="sysDot"/>
              <a:miter/>
            </a:ln>
          </p:spPr>
          <p:txBody>
            <a:bodyPr/>
            <a:lstStyle/>
            <a:p>
              <a:endParaRPr lang="ja-JP" altLang="en-US"/>
            </a:p>
          </p:txBody>
        </p:sp>
        <p:sp>
          <p:nvSpPr>
            <p:cNvPr id="22" name="TextBox 22"/>
            <p:cNvSpPr txBox="1"/>
            <p:nvPr/>
          </p:nvSpPr>
          <p:spPr>
            <a:xfrm>
              <a:off x="0" y="-228600"/>
              <a:ext cx="1905734" cy="373265"/>
            </a:xfrm>
            <a:prstGeom prst="rect">
              <a:avLst/>
            </a:prstGeom>
          </p:spPr>
          <p:txBody>
            <a:bodyPr lIns="50800" tIns="50800" rIns="50800" bIns="50800" rtlCol="0" anchor="ctr"/>
            <a:lstStyle/>
            <a:p>
              <a:pPr algn="ctr">
                <a:lnSpc>
                  <a:spcPts val="2800"/>
                </a:lnSpc>
              </a:pPr>
              <a:endParaRPr/>
            </a:p>
          </p:txBody>
        </p:sp>
      </p:grpSp>
      <p:sp>
        <p:nvSpPr>
          <p:cNvPr id="23" name="TextBox 23"/>
          <p:cNvSpPr txBox="1"/>
          <p:nvPr/>
        </p:nvSpPr>
        <p:spPr>
          <a:xfrm>
            <a:off x="785282" y="2058782"/>
            <a:ext cx="1776932" cy="493918"/>
          </a:xfrm>
          <a:prstGeom prst="rect">
            <a:avLst/>
          </a:prstGeom>
        </p:spPr>
        <p:txBody>
          <a:bodyPr wrap="square" lIns="0" tIns="0" rIns="0" bIns="0" rtlCol="0" anchor="t">
            <a:spAutoFit/>
          </a:bodyPr>
          <a:lstStyle/>
          <a:p>
            <a:pPr algn="l">
              <a:lnSpc>
                <a:spcPts val="4199"/>
              </a:lnSpc>
              <a:spcBef>
                <a:spcPct val="0"/>
              </a:spcBef>
            </a:pPr>
            <a:r>
              <a:rPr lang="en-US" sz="2999" b="1" dirty="0" err="1">
                <a:solidFill>
                  <a:srgbClr val="956D51"/>
                </a:solidFill>
                <a:latin typeface="筑紫A丸ゴシック Bold"/>
                <a:ea typeface="筑紫A丸ゴシック Bold"/>
                <a:cs typeface="筑紫A丸ゴシック Bold"/>
                <a:sym typeface="筑紫A丸ゴシック Bold"/>
              </a:rPr>
              <a:t>会社情報</a:t>
            </a:r>
            <a:endParaRPr lang="en-US" sz="2999" b="1" dirty="0">
              <a:solidFill>
                <a:srgbClr val="956D51"/>
              </a:solidFill>
              <a:latin typeface="筑紫A丸ゴシック Bold"/>
              <a:ea typeface="筑紫A丸ゴシック Bold"/>
              <a:cs typeface="筑紫A丸ゴシック Bold"/>
              <a:sym typeface="筑紫A丸ゴシック Bold"/>
            </a:endParaRPr>
          </a:p>
        </p:txBody>
      </p:sp>
      <p:grpSp>
        <p:nvGrpSpPr>
          <p:cNvPr id="24" name="Group 24"/>
          <p:cNvGrpSpPr/>
          <p:nvPr/>
        </p:nvGrpSpPr>
        <p:grpSpPr>
          <a:xfrm>
            <a:off x="785282" y="3470966"/>
            <a:ext cx="7235834" cy="549275"/>
            <a:chOff x="0" y="0"/>
            <a:chExt cx="1905734" cy="144665"/>
          </a:xfrm>
        </p:grpSpPr>
        <p:sp>
          <p:nvSpPr>
            <p:cNvPr id="25" name="Freeform 25"/>
            <p:cNvSpPr/>
            <p:nvPr/>
          </p:nvSpPr>
          <p:spPr>
            <a:xfrm>
              <a:off x="0" y="0"/>
              <a:ext cx="1905734" cy="144665"/>
            </a:xfrm>
            <a:custGeom>
              <a:avLst/>
              <a:gdLst/>
              <a:ahLst/>
              <a:cxnLst/>
              <a:rect l="l" t="t" r="r" b="b"/>
              <a:pathLst>
                <a:path w="1905734" h="144665">
                  <a:moveTo>
                    <a:pt x="12839" y="0"/>
                  </a:moveTo>
                  <a:lnTo>
                    <a:pt x="1892895" y="0"/>
                  </a:lnTo>
                  <a:cubicBezTo>
                    <a:pt x="1896300" y="0"/>
                    <a:pt x="1899566" y="1353"/>
                    <a:pt x="1901974" y="3761"/>
                  </a:cubicBezTo>
                  <a:cubicBezTo>
                    <a:pt x="1904382" y="6168"/>
                    <a:pt x="1905734" y="9434"/>
                    <a:pt x="1905734" y="12839"/>
                  </a:cubicBezTo>
                  <a:lnTo>
                    <a:pt x="1905734" y="131826"/>
                  </a:lnTo>
                  <a:cubicBezTo>
                    <a:pt x="1905734" y="135231"/>
                    <a:pt x="1904382" y="138497"/>
                    <a:pt x="1901974" y="140904"/>
                  </a:cubicBezTo>
                  <a:cubicBezTo>
                    <a:pt x="1899566" y="143312"/>
                    <a:pt x="1896300" y="144665"/>
                    <a:pt x="1892895" y="144665"/>
                  </a:cubicBezTo>
                  <a:lnTo>
                    <a:pt x="12839" y="144665"/>
                  </a:lnTo>
                  <a:cubicBezTo>
                    <a:pt x="9434" y="144665"/>
                    <a:pt x="6168" y="143312"/>
                    <a:pt x="3761" y="140904"/>
                  </a:cubicBezTo>
                  <a:cubicBezTo>
                    <a:pt x="1353" y="138497"/>
                    <a:pt x="0" y="135231"/>
                    <a:pt x="0" y="131826"/>
                  </a:cubicBezTo>
                  <a:lnTo>
                    <a:pt x="0" y="12839"/>
                  </a:lnTo>
                  <a:cubicBezTo>
                    <a:pt x="0" y="9434"/>
                    <a:pt x="1353" y="6168"/>
                    <a:pt x="3761" y="3761"/>
                  </a:cubicBezTo>
                  <a:cubicBezTo>
                    <a:pt x="6168" y="1353"/>
                    <a:pt x="9434" y="0"/>
                    <a:pt x="12839" y="0"/>
                  </a:cubicBezTo>
                  <a:close/>
                </a:path>
              </a:pathLst>
            </a:custGeom>
            <a:solidFill>
              <a:srgbClr val="FCF3DD"/>
            </a:solidFill>
            <a:ln cap="sq">
              <a:noFill/>
              <a:prstDash val="sysDot"/>
              <a:miter/>
            </a:ln>
          </p:spPr>
          <p:txBody>
            <a:bodyPr/>
            <a:lstStyle/>
            <a:p>
              <a:endParaRPr lang="ja-JP" altLang="en-US"/>
            </a:p>
          </p:txBody>
        </p:sp>
        <p:sp>
          <p:nvSpPr>
            <p:cNvPr id="26" name="TextBox 26"/>
            <p:cNvSpPr txBox="1"/>
            <p:nvPr/>
          </p:nvSpPr>
          <p:spPr>
            <a:xfrm>
              <a:off x="0" y="-228600"/>
              <a:ext cx="1905734" cy="373265"/>
            </a:xfrm>
            <a:prstGeom prst="rect">
              <a:avLst/>
            </a:prstGeom>
          </p:spPr>
          <p:txBody>
            <a:bodyPr lIns="50800" tIns="50800" rIns="50800" bIns="50800" rtlCol="0" anchor="ctr"/>
            <a:lstStyle/>
            <a:p>
              <a:pPr algn="ctr">
                <a:lnSpc>
                  <a:spcPts val="2800"/>
                </a:lnSpc>
              </a:pPr>
              <a:endParaRPr/>
            </a:p>
          </p:txBody>
        </p:sp>
      </p:grpSp>
      <p:grpSp>
        <p:nvGrpSpPr>
          <p:cNvPr id="27" name="Group 27"/>
          <p:cNvGrpSpPr/>
          <p:nvPr/>
        </p:nvGrpSpPr>
        <p:grpSpPr>
          <a:xfrm>
            <a:off x="785282" y="4101204"/>
            <a:ext cx="7235834" cy="549275"/>
            <a:chOff x="0" y="0"/>
            <a:chExt cx="1905734" cy="144665"/>
          </a:xfrm>
        </p:grpSpPr>
        <p:sp>
          <p:nvSpPr>
            <p:cNvPr id="28" name="Freeform 28"/>
            <p:cNvSpPr/>
            <p:nvPr/>
          </p:nvSpPr>
          <p:spPr>
            <a:xfrm>
              <a:off x="0" y="0"/>
              <a:ext cx="1905734" cy="144665"/>
            </a:xfrm>
            <a:custGeom>
              <a:avLst/>
              <a:gdLst/>
              <a:ahLst/>
              <a:cxnLst/>
              <a:rect l="l" t="t" r="r" b="b"/>
              <a:pathLst>
                <a:path w="1905734" h="144665">
                  <a:moveTo>
                    <a:pt x="12839" y="0"/>
                  </a:moveTo>
                  <a:lnTo>
                    <a:pt x="1892895" y="0"/>
                  </a:lnTo>
                  <a:cubicBezTo>
                    <a:pt x="1896300" y="0"/>
                    <a:pt x="1899566" y="1353"/>
                    <a:pt x="1901974" y="3761"/>
                  </a:cubicBezTo>
                  <a:cubicBezTo>
                    <a:pt x="1904382" y="6168"/>
                    <a:pt x="1905734" y="9434"/>
                    <a:pt x="1905734" y="12839"/>
                  </a:cubicBezTo>
                  <a:lnTo>
                    <a:pt x="1905734" y="131826"/>
                  </a:lnTo>
                  <a:cubicBezTo>
                    <a:pt x="1905734" y="135231"/>
                    <a:pt x="1904382" y="138497"/>
                    <a:pt x="1901974" y="140904"/>
                  </a:cubicBezTo>
                  <a:cubicBezTo>
                    <a:pt x="1899566" y="143312"/>
                    <a:pt x="1896300" y="144665"/>
                    <a:pt x="1892895" y="144665"/>
                  </a:cubicBezTo>
                  <a:lnTo>
                    <a:pt x="12839" y="144665"/>
                  </a:lnTo>
                  <a:cubicBezTo>
                    <a:pt x="9434" y="144665"/>
                    <a:pt x="6168" y="143312"/>
                    <a:pt x="3761" y="140904"/>
                  </a:cubicBezTo>
                  <a:cubicBezTo>
                    <a:pt x="1353" y="138497"/>
                    <a:pt x="0" y="135231"/>
                    <a:pt x="0" y="131826"/>
                  </a:cubicBezTo>
                  <a:lnTo>
                    <a:pt x="0" y="12839"/>
                  </a:lnTo>
                  <a:cubicBezTo>
                    <a:pt x="0" y="9434"/>
                    <a:pt x="1353" y="6168"/>
                    <a:pt x="3761" y="3761"/>
                  </a:cubicBezTo>
                  <a:cubicBezTo>
                    <a:pt x="6168" y="1353"/>
                    <a:pt x="9434" y="0"/>
                    <a:pt x="12839" y="0"/>
                  </a:cubicBezTo>
                  <a:close/>
                </a:path>
              </a:pathLst>
            </a:custGeom>
            <a:solidFill>
              <a:srgbClr val="FCF3DD"/>
            </a:solidFill>
            <a:ln cap="sq">
              <a:noFill/>
              <a:prstDash val="sysDot"/>
              <a:miter/>
            </a:ln>
          </p:spPr>
          <p:txBody>
            <a:bodyPr/>
            <a:lstStyle/>
            <a:p>
              <a:endParaRPr lang="ja-JP" altLang="en-US"/>
            </a:p>
          </p:txBody>
        </p:sp>
        <p:sp>
          <p:nvSpPr>
            <p:cNvPr id="29" name="TextBox 29"/>
            <p:cNvSpPr txBox="1"/>
            <p:nvPr/>
          </p:nvSpPr>
          <p:spPr>
            <a:xfrm>
              <a:off x="0" y="-228600"/>
              <a:ext cx="1905734" cy="373265"/>
            </a:xfrm>
            <a:prstGeom prst="rect">
              <a:avLst/>
            </a:prstGeom>
          </p:spPr>
          <p:txBody>
            <a:bodyPr lIns="50800" tIns="50800" rIns="50800" bIns="50800" rtlCol="0" anchor="ctr"/>
            <a:lstStyle/>
            <a:p>
              <a:pPr algn="ctr">
                <a:lnSpc>
                  <a:spcPts val="2800"/>
                </a:lnSpc>
              </a:pPr>
              <a:endParaRPr/>
            </a:p>
          </p:txBody>
        </p:sp>
      </p:grpSp>
      <p:sp>
        <p:nvSpPr>
          <p:cNvPr id="30" name="TextBox 30"/>
          <p:cNvSpPr txBox="1"/>
          <p:nvPr/>
        </p:nvSpPr>
        <p:spPr>
          <a:xfrm>
            <a:off x="935252" y="2944104"/>
            <a:ext cx="2124752" cy="329321"/>
          </a:xfrm>
          <a:prstGeom prst="rect">
            <a:avLst/>
          </a:prstGeom>
        </p:spPr>
        <p:txBody>
          <a:bodyPr wrap="square" lIns="0" tIns="0" rIns="0" bIns="0" rtlCol="0" anchor="t">
            <a:spAutoFit/>
          </a:bodyPr>
          <a:lstStyle/>
          <a:p>
            <a:pPr algn="l">
              <a:lnSpc>
                <a:spcPts val="2800"/>
              </a:lnSpc>
              <a:spcBef>
                <a:spcPct val="0"/>
              </a:spcBef>
            </a:pPr>
            <a:r>
              <a:rPr lang="en-US" sz="2000" b="1" dirty="0" err="1">
                <a:solidFill>
                  <a:srgbClr val="956D51"/>
                </a:solidFill>
                <a:latin typeface="筑紫A丸ゴシック Bold"/>
                <a:ea typeface="筑紫A丸ゴシック Bold"/>
                <a:cs typeface="筑紫A丸ゴシック Bold"/>
                <a:sym typeface="筑紫A丸ゴシック Bold"/>
              </a:rPr>
              <a:t>会社名</a:t>
            </a:r>
            <a:r>
              <a:rPr lang="en-US" sz="2000" b="1" dirty="0">
                <a:solidFill>
                  <a:srgbClr val="956D51"/>
                </a:solidFill>
                <a:latin typeface="筑紫A丸ゴシック Bold"/>
                <a:ea typeface="筑紫A丸ゴシック Bold"/>
                <a:cs typeface="筑紫A丸ゴシック Bold"/>
                <a:sym typeface="筑紫A丸ゴシック Bold"/>
              </a:rPr>
              <a:t>　　　｜</a:t>
            </a:r>
          </a:p>
        </p:txBody>
      </p:sp>
      <p:sp>
        <p:nvSpPr>
          <p:cNvPr id="31" name="TextBox 31"/>
          <p:cNvSpPr txBox="1"/>
          <p:nvPr/>
        </p:nvSpPr>
        <p:spPr>
          <a:xfrm>
            <a:off x="935252" y="3572436"/>
            <a:ext cx="2204117" cy="329321"/>
          </a:xfrm>
          <a:prstGeom prst="rect">
            <a:avLst/>
          </a:prstGeom>
        </p:spPr>
        <p:txBody>
          <a:bodyPr wrap="square" lIns="0" tIns="0" rIns="0" bIns="0" rtlCol="0" anchor="t">
            <a:spAutoFit/>
          </a:bodyPr>
          <a:lstStyle/>
          <a:p>
            <a:pPr algn="l">
              <a:lnSpc>
                <a:spcPts val="2800"/>
              </a:lnSpc>
              <a:spcBef>
                <a:spcPct val="0"/>
              </a:spcBef>
            </a:pPr>
            <a:r>
              <a:rPr lang="en-US" sz="2000" b="1" dirty="0" err="1">
                <a:solidFill>
                  <a:srgbClr val="956D51"/>
                </a:solidFill>
                <a:latin typeface="筑紫A丸ゴシック Bold"/>
                <a:ea typeface="筑紫A丸ゴシック Bold"/>
                <a:cs typeface="筑紫A丸ゴシック Bold"/>
                <a:sym typeface="筑紫A丸ゴシック Bold"/>
              </a:rPr>
              <a:t>代表者名</a:t>
            </a:r>
            <a:r>
              <a:rPr lang="en-US" sz="2000" b="1" dirty="0">
                <a:solidFill>
                  <a:srgbClr val="956D51"/>
                </a:solidFill>
                <a:latin typeface="筑紫A丸ゴシック Bold"/>
                <a:ea typeface="筑紫A丸ゴシック Bold"/>
                <a:cs typeface="筑紫A丸ゴシック Bold"/>
                <a:sym typeface="筑紫A丸ゴシック Bold"/>
              </a:rPr>
              <a:t>　　｜</a:t>
            </a:r>
          </a:p>
        </p:txBody>
      </p:sp>
      <p:sp>
        <p:nvSpPr>
          <p:cNvPr id="32" name="TextBox 32"/>
          <p:cNvSpPr txBox="1"/>
          <p:nvPr/>
        </p:nvSpPr>
        <p:spPr>
          <a:xfrm>
            <a:off x="935252" y="4204579"/>
            <a:ext cx="2124752" cy="329321"/>
          </a:xfrm>
          <a:prstGeom prst="rect">
            <a:avLst/>
          </a:prstGeom>
        </p:spPr>
        <p:txBody>
          <a:bodyPr wrap="square" lIns="0" tIns="0" rIns="0" bIns="0" rtlCol="0" anchor="t">
            <a:spAutoFit/>
          </a:bodyPr>
          <a:lstStyle/>
          <a:p>
            <a:pPr algn="l">
              <a:lnSpc>
                <a:spcPts val="2800"/>
              </a:lnSpc>
              <a:spcBef>
                <a:spcPct val="0"/>
              </a:spcBef>
            </a:pPr>
            <a:r>
              <a:rPr lang="en-US" sz="2000" b="1" dirty="0" err="1">
                <a:solidFill>
                  <a:srgbClr val="956D51"/>
                </a:solidFill>
                <a:latin typeface="筑紫A丸ゴシック Bold"/>
                <a:ea typeface="筑紫A丸ゴシック Bold"/>
                <a:cs typeface="筑紫A丸ゴシック Bold"/>
                <a:sym typeface="筑紫A丸ゴシック Bold"/>
              </a:rPr>
              <a:t>設立年月日</a:t>
            </a:r>
            <a:r>
              <a:rPr lang="en-US" sz="2000" b="1" dirty="0">
                <a:solidFill>
                  <a:srgbClr val="956D51"/>
                </a:solidFill>
                <a:latin typeface="筑紫A丸ゴシック Bold"/>
                <a:ea typeface="筑紫A丸ゴシック Bold"/>
                <a:cs typeface="筑紫A丸ゴシック Bold"/>
                <a:sym typeface="筑紫A丸ゴシック Bold"/>
              </a:rPr>
              <a:t>　｜</a:t>
            </a:r>
          </a:p>
        </p:txBody>
      </p:sp>
      <p:sp>
        <p:nvSpPr>
          <p:cNvPr id="33" name="TextBox 33"/>
          <p:cNvSpPr txBox="1"/>
          <p:nvPr/>
        </p:nvSpPr>
        <p:spPr>
          <a:xfrm>
            <a:off x="3060004" y="2944104"/>
            <a:ext cx="4712396" cy="329321"/>
          </a:xfrm>
          <a:prstGeom prst="rect">
            <a:avLst/>
          </a:prstGeom>
        </p:spPr>
        <p:txBody>
          <a:bodyPr wrap="square" lIns="0" tIns="0" rIns="0" bIns="0" rtlCol="0" anchor="t">
            <a:spAutoFit/>
          </a:bodyPr>
          <a:lstStyle/>
          <a:p>
            <a:pPr algn="l">
              <a:lnSpc>
                <a:spcPts val="2800"/>
              </a:lnSpc>
              <a:spcBef>
                <a:spcPct val="0"/>
              </a:spcBef>
            </a:pPr>
            <a:r>
              <a:rPr lang="ja-JP" altLang="en-US" sz="2000" b="1">
                <a:solidFill>
                  <a:srgbClr val="956D51"/>
                </a:solidFill>
                <a:latin typeface="筑紫A丸ゴシック Bold"/>
                <a:ea typeface="筑紫A丸ゴシック Bold"/>
                <a:cs typeface="筑紫A丸ゴシック Bold"/>
                <a:sym typeface="筑紫A丸ゴシック Bold"/>
              </a:rPr>
              <a:t>株式会社〇〇〇〇</a:t>
            </a:r>
          </a:p>
        </p:txBody>
      </p:sp>
      <p:sp>
        <p:nvSpPr>
          <p:cNvPr id="34" name="TextBox 34"/>
          <p:cNvSpPr txBox="1"/>
          <p:nvPr/>
        </p:nvSpPr>
        <p:spPr>
          <a:xfrm>
            <a:off x="3060004" y="3574341"/>
            <a:ext cx="2037904" cy="329321"/>
          </a:xfrm>
          <a:prstGeom prst="rect">
            <a:avLst/>
          </a:prstGeom>
        </p:spPr>
        <p:txBody>
          <a:bodyPr wrap="square" lIns="0" tIns="0" rIns="0" bIns="0" rtlCol="0" anchor="t">
            <a:spAutoFit/>
          </a:bodyPr>
          <a:lstStyle/>
          <a:p>
            <a:pPr algn="l">
              <a:lnSpc>
                <a:spcPts val="2800"/>
              </a:lnSpc>
              <a:spcBef>
                <a:spcPct val="0"/>
              </a:spcBef>
            </a:pPr>
            <a:r>
              <a:rPr lang="ja-JP" altLang="en-US" sz="2000" b="1">
                <a:solidFill>
                  <a:srgbClr val="956D51"/>
                </a:solidFill>
                <a:latin typeface="筑紫A丸ゴシック Bold"/>
                <a:ea typeface="筑紫A丸ゴシック Bold"/>
                <a:cs typeface="筑紫A丸ゴシック Bold"/>
                <a:sym typeface="筑紫A丸ゴシック Bold"/>
              </a:rPr>
              <a:t>沖縄　太郎</a:t>
            </a:r>
          </a:p>
        </p:txBody>
      </p:sp>
      <p:sp>
        <p:nvSpPr>
          <p:cNvPr id="35" name="TextBox 35"/>
          <p:cNvSpPr txBox="1"/>
          <p:nvPr/>
        </p:nvSpPr>
        <p:spPr>
          <a:xfrm>
            <a:off x="3060004" y="4204579"/>
            <a:ext cx="4559996" cy="329321"/>
          </a:xfrm>
          <a:prstGeom prst="rect">
            <a:avLst/>
          </a:prstGeom>
        </p:spPr>
        <p:txBody>
          <a:bodyPr wrap="square" lIns="0" tIns="0" rIns="0" bIns="0" rtlCol="0" anchor="t">
            <a:spAutoFit/>
          </a:bodyPr>
          <a:lstStyle/>
          <a:p>
            <a:pPr algn="l">
              <a:lnSpc>
                <a:spcPts val="2800"/>
              </a:lnSpc>
              <a:spcBef>
                <a:spcPct val="0"/>
              </a:spcBef>
            </a:pPr>
            <a:r>
              <a:rPr lang="ja-JP" altLang="en-US" sz="2000" b="1">
                <a:solidFill>
                  <a:srgbClr val="956D51"/>
                </a:solidFill>
                <a:latin typeface="筑紫A丸ゴシック Bold"/>
                <a:ea typeface="筑紫A丸ゴシック Bold"/>
                <a:cs typeface="筑紫A丸ゴシック Bold"/>
                <a:sym typeface="筑紫A丸ゴシック Bold"/>
              </a:rPr>
              <a:t>〇〇〇〇年 〇 月 〇日</a:t>
            </a:r>
          </a:p>
        </p:txBody>
      </p:sp>
      <p:sp>
        <p:nvSpPr>
          <p:cNvPr id="36" name="TextBox 36"/>
          <p:cNvSpPr txBox="1"/>
          <p:nvPr/>
        </p:nvSpPr>
        <p:spPr>
          <a:xfrm>
            <a:off x="785282" y="5206365"/>
            <a:ext cx="1541361" cy="781051"/>
          </a:xfrm>
          <a:prstGeom prst="rect">
            <a:avLst/>
          </a:prstGeom>
        </p:spPr>
        <p:txBody>
          <a:bodyPr lIns="0" tIns="0" rIns="0" bIns="0" rtlCol="0" anchor="t">
            <a:spAutoFit/>
          </a:bodyPr>
          <a:lstStyle/>
          <a:p>
            <a:pPr algn="l">
              <a:lnSpc>
                <a:spcPts val="4199"/>
              </a:lnSpc>
              <a:spcBef>
                <a:spcPct val="0"/>
              </a:spcBef>
            </a:pPr>
            <a:r>
              <a:rPr lang="en-US" sz="2999" b="1" dirty="0" err="1">
                <a:solidFill>
                  <a:srgbClr val="956D51"/>
                </a:solidFill>
                <a:latin typeface="筑紫A丸ゴシック Bold"/>
                <a:ea typeface="筑紫A丸ゴシック Bold"/>
                <a:cs typeface="筑紫A丸ゴシック Bold"/>
                <a:sym typeface="筑紫A丸ゴシック Bold"/>
              </a:rPr>
              <a:t>事業内容</a:t>
            </a:r>
            <a:endParaRPr lang="en-US" sz="2999" b="1" dirty="0">
              <a:solidFill>
                <a:srgbClr val="956D51"/>
              </a:solidFill>
              <a:latin typeface="筑紫A丸ゴシック Bold"/>
              <a:ea typeface="筑紫A丸ゴシック Bold"/>
              <a:cs typeface="筑紫A丸ゴシック Bold"/>
              <a:sym typeface="筑紫A丸ゴシック Bold"/>
            </a:endParaRPr>
          </a:p>
        </p:txBody>
      </p:sp>
      <p:sp>
        <p:nvSpPr>
          <p:cNvPr id="37" name="TextBox 37"/>
          <p:cNvSpPr txBox="1"/>
          <p:nvPr/>
        </p:nvSpPr>
        <p:spPr>
          <a:xfrm>
            <a:off x="787012" y="5949950"/>
            <a:ext cx="7271249" cy="1191224"/>
          </a:xfrm>
          <a:prstGeom prst="rect">
            <a:avLst/>
          </a:prstGeom>
        </p:spPr>
        <p:txBody>
          <a:bodyPr lIns="0" tIns="0" rIns="0" bIns="0" rtlCol="0" anchor="t">
            <a:spAutoFit/>
          </a:bodyPr>
          <a:lstStyle/>
          <a:p>
            <a:pPr algn="l">
              <a:lnSpc>
                <a:spcPts val="3200"/>
              </a:lnSpc>
            </a:pPr>
            <a:r>
              <a:rPr lang="ja-JP" altLang="en-US" sz="2000">
                <a:solidFill>
                  <a:srgbClr val="0D0D0D"/>
                </a:solidFill>
                <a:latin typeface="筑紫A丸ゴシック"/>
                <a:ea typeface="筑紫A丸ゴシック"/>
                <a:cs typeface="筑紫A丸ゴシック"/>
                <a:sym typeface="筑紫A丸ゴシック"/>
              </a:rPr>
              <a:t>事業およびサービスの内容やコンセプト、ターゲットなどを記載します。この事業が「誰に」「何を」「どのように」提供するのかを過不足なく説明します。</a:t>
            </a:r>
          </a:p>
        </p:txBody>
      </p:sp>
      <p:sp>
        <p:nvSpPr>
          <p:cNvPr id="38" name="TextBox 38"/>
          <p:cNvSpPr txBox="1"/>
          <p:nvPr/>
        </p:nvSpPr>
        <p:spPr>
          <a:xfrm>
            <a:off x="9327046" y="678123"/>
            <a:ext cx="5074754" cy="493918"/>
          </a:xfrm>
          <a:prstGeom prst="rect">
            <a:avLst/>
          </a:prstGeom>
        </p:spPr>
        <p:txBody>
          <a:bodyPr wrap="square" lIns="0" tIns="0" rIns="0" bIns="0" rtlCol="0" anchor="t">
            <a:spAutoFit/>
          </a:bodyPr>
          <a:lstStyle/>
          <a:p>
            <a:pPr algn="l">
              <a:lnSpc>
                <a:spcPts val="4199"/>
              </a:lnSpc>
              <a:spcBef>
                <a:spcPct val="0"/>
              </a:spcBef>
            </a:pPr>
            <a:r>
              <a:rPr lang="en-US" sz="2999" b="1" dirty="0" err="1">
                <a:solidFill>
                  <a:srgbClr val="956D51"/>
                </a:solidFill>
                <a:latin typeface="筑紫A丸ゴシック Bold"/>
                <a:ea typeface="筑紫A丸ゴシック Bold"/>
                <a:cs typeface="筑紫A丸ゴシック Bold"/>
                <a:sym typeface="筑紫A丸ゴシック Bold"/>
              </a:rPr>
              <a:t>会社のビジョン</a:t>
            </a:r>
            <a:r>
              <a:rPr lang="en-US" sz="2999" b="1" dirty="0">
                <a:solidFill>
                  <a:srgbClr val="956D51"/>
                </a:solidFill>
                <a:latin typeface="筑紫A丸ゴシック Bold"/>
                <a:ea typeface="筑紫A丸ゴシック Bold"/>
                <a:cs typeface="筑紫A丸ゴシック Bold"/>
                <a:sym typeface="筑紫A丸ゴシック Bold"/>
              </a:rPr>
              <a:t>/</a:t>
            </a:r>
            <a:r>
              <a:rPr lang="en-US" sz="2999" b="1" dirty="0" err="1">
                <a:solidFill>
                  <a:srgbClr val="956D51"/>
                </a:solidFill>
                <a:latin typeface="筑紫A丸ゴシック Bold"/>
                <a:ea typeface="筑紫A丸ゴシック Bold"/>
                <a:cs typeface="筑紫A丸ゴシック Bold"/>
                <a:sym typeface="筑紫A丸ゴシック Bold"/>
              </a:rPr>
              <a:t>ミッション</a:t>
            </a:r>
            <a:endParaRPr lang="en-US" sz="2999" b="1" dirty="0">
              <a:solidFill>
                <a:srgbClr val="956D51"/>
              </a:solidFill>
              <a:latin typeface="筑紫A丸ゴシック Bold"/>
              <a:ea typeface="筑紫A丸ゴシック Bold"/>
              <a:cs typeface="筑紫A丸ゴシック Bold"/>
              <a:sym typeface="筑紫A丸ゴシック Bold"/>
            </a:endParaRPr>
          </a:p>
        </p:txBody>
      </p:sp>
      <p:sp>
        <p:nvSpPr>
          <p:cNvPr id="39" name="TextBox 39"/>
          <p:cNvSpPr txBox="1"/>
          <p:nvPr/>
        </p:nvSpPr>
        <p:spPr>
          <a:xfrm>
            <a:off x="9327046" y="1644650"/>
            <a:ext cx="8136523" cy="1606594"/>
          </a:xfrm>
          <a:prstGeom prst="rect">
            <a:avLst/>
          </a:prstGeom>
        </p:spPr>
        <p:txBody>
          <a:bodyPr lIns="0" tIns="0" rIns="0" bIns="0" rtlCol="0" anchor="t">
            <a:spAutoFit/>
          </a:bodyPr>
          <a:lstStyle/>
          <a:p>
            <a:pPr algn="l">
              <a:lnSpc>
                <a:spcPts val="3200"/>
              </a:lnSpc>
            </a:pPr>
            <a:r>
              <a:rPr lang="ja-JP" altLang="en-US" sz="2000">
                <a:solidFill>
                  <a:srgbClr val="0D0D0D"/>
                </a:solidFill>
                <a:latin typeface="筑紫A丸ゴシック"/>
                <a:ea typeface="筑紫A丸ゴシック"/>
                <a:cs typeface="筑紫A丸ゴシック"/>
                <a:sym typeface="筑紫A丸ゴシック"/>
              </a:rPr>
              <a:t>ビジョンは「目指す未来」、ミッションは「果たすべき使命」を示します。事業の存在意義や社会への貢献を明確にし、ステークホルダーが共感できるよう、簡潔かつ具体的に表現することが重要です。</a:t>
            </a:r>
          </a:p>
          <a:p>
            <a:pPr algn="l">
              <a:lnSpc>
                <a:spcPts val="3200"/>
              </a:lnSpc>
            </a:pPr>
            <a:endParaRPr lang="ja-JP" altLang="en-US" sz="2000" dirty="0">
              <a:solidFill>
                <a:srgbClr val="0D0D0D"/>
              </a:solidFill>
              <a:latin typeface="筑紫A丸ゴシック"/>
              <a:ea typeface="筑紫A丸ゴシック"/>
              <a:cs typeface="筑紫A丸ゴシック"/>
              <a:sym typeface="筑紫A丸ゴシック"/>
            </a:endParaRPr>
          </a:p>
        </p:txBody>
      </p:sp>
      <p:sp>
        <p:nvSpPr>
          <p:cNvPr id="40" name="TextBox 40"/>
          <p:cNvSpPr txBox="1"/>
          <p:nvPr/>
        </p:nvSpPr>
        <p:spPr>
          <a:xfrm>
            <a:off x="9327046" y="7216140"/>
            <a:ext cx="3245954" cy="493918"/>
          </a:xfrm>
          <a:prstGeom prst="rect">
            <a:avLst/>
          </a:prstGeom>
        </p:spPr>
        <p:txBody>
          <a:bodyPr wrap="square" lIns="0" tIns="0" rIns="0" bIns="0" rtlCol="0" anchor="t">
            <a:spAutoFit/>
          </a:bodyPr>
          <a:lstStyle/>
          <a:p>
            <a:pPr algn="l">
              <a:lnSpc>
                <a:spcPts val="4199"/>
              </a:lnSpc>
              <a:spcBef>
                <a:spcPct val="0"/>
              </a:spcBef>
            </a:pPr>
            <a:r>
              <a:rPr lang="en-US" sz="2999" b="1" dirty="0" err="1">
                <a:solidFill>
                  <a:srgbClr val="956D51"/>
                </a:solidFill>
                <a:latin typeface="筑紫A丸ゴシック Bold"/>
                <a:ea typeface="筑紫A丸ゴシック Bold"/>
                <a:cs typeface="筑紫A丸ゴシック Bold"/>
                <a:sym typeface="筑紫A丸ゴシック Bold"/>
              </a:rPr>
              <a:t>展開する国・地域</a:t>
            </a:r>
            <a:endParaRPr lang="en-US" sz="2999" b="1" dirty="0">
              <a:solidFill>
                <a:srgbClr val="956D51"/>
              </a:solidFill>
              <a:latin typeface="筑紫A丸ゴシック Bold"/>
              <a:ea typeface="筑紫A丸ゴシック Bold"/>
              <a:cs typeface="筑紫A丸ゴシック Bold"/>
              <a:sym typeface="筑紫A丸ゴシック Bold"/>
            </a:endParaRPr>
          </a:p>
        </p:txBody>
      </p:sp>
      <p:sp>
        <p:nvSpPr>
          <p:cNvPr id="41" name="TextBox 41"/>
          <p:cNvSpPr txBox="1"/>
          <p:nvPr/>
        </p:nvSpPr>
        <p:spPr>
          <a:xfrm>
            <a:off x="9327046" y="8121650"/>
            <a:ext cx="8136523" cy="785856"/>
          </a:xfrm>
          <a:prstGeom prst="rect">
            <a:avLst/>
          </a:prstGeom>
        </p:spPr>
        <p:txBody>
          <a:bodyPr lIns="0" tIns="0" rIns="0" bIns="0" rtlCol="0" anchor="t">
            <a:spAutoFit/>
          </a:bodyPr>
          <a:lstStyle/>
          <a:p>
            <a:pPr algn="l">
              <a:lnSpc>
                <a:spcPts val="3200"/>
              </a:lnSpc>
            </a:pPr>
            <a:r>
              <a:rPr lang="ja-JP" altLang="en-US" sz="2000">
                <a:solidFill>
                  <a:srgbClr val="0D0D0D"/>
                </a:solidFill>
                <a:latin typeface="筑紫A丸ゴシック"/>
                <a:ea typeface="筑紫A丸ゴシック"/>
                <a:cs typeface="筑紫A丸ゴシック"/>
                <a:sym typeface="筑紫A丸ゴシック"/>
              </a:rPr>
              <a:t>事業を展開していきたい国名や地域名を具体的に記載します。</a:t>
            </a:r>
          </a:p>
          <a:p>
            <a:pPr algn="l">
              <a:lnSpc>
                <a:spcPts val="3200"/>
              </a:lnSpc>
            </a:pPr>
            <a:endParaRPr lang="ja-JP" altLang="en-US" sz="2000" dirty="0">
              <a:solidFill>
                <a:srgbClr val="0D0D0D"/>
              </a:solidFill>
              <a:latin typeface="筑紫A丸ゴシック"/>
              <a:ea typeface="筑紫A丸ゴシック"/>
              <a:cs typeface="筑紫A丸ゴシック"/>
              <a:sym typeface="筑紫A丸ゴシック"/>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6"/>
          <p:cNvGrpSpPr/>
          <p:nvPr/>
        </p:nvGrpSpPr>
        <p:grpSpPr>
          <a:xfrm>
            <a:off x="370683" y="352992"/>
            <a:ext cx="8065033" cy="7196957"/>
            <a:chOff x="0" y="0"/>
            <a:chExt cx="2124124" cy="1895495"/>
          </a:xfrm>
        </p:grpSpPr>
        <p:sp>
          <p:nvSpPr>
            <p:cNvPr id="7" name="Freeform 7"/>
            <p:cNvSpPr/>
            <p:nvPr/>
          </p:nvSpPr>
          <p:spPr>
            <a:xfrm>
              <a:off x="0" y="0"/>
              <a:ext cx="2124124" cy="1895495"/>
            </a:xfrm>
            <a:custGeom>
              <a:avLst/>
              <a:gdLst/>
              <a:ahLst/>
              <a:cxnLst/>
              <a:rect l="l" t="t" r="r" b="b"/>
              <a:pathLst>
                <a:path w="2124124" h="1895495">
                  <a:moveTo>
                    <a:pt x="38397" y="0"/>
                  </a:moveTo>
                  <a:lnTo>
                    <a:pt x="2085726" y="0"/>
                  </a:lnTo>
                  <a:cubicBezTo>
                    <a:pt x="2106933" y="0"/>
                    <a:pt x="2124124" y="17191"/>
                    <a:pt x="2124124" y="38397"/>
                  </a:cubicBezTo>
                  <a:lnTo>
                    <a:pt x="2124124" y="1857097"/>
                  </a:lnTo>
                  <a:cubicBezTo>
                    <a:pt x="2124124" y="1867281"/>
                    <a:pt x="2120078" y="1877048"/>
                    <a:pt x="2112877" y="1884249"/>
                  </a:cubicBezTo>
                  <a:cubicBezTo>
                    <a:pt x="2105677" y="1891449"/>
                    <a:pt x="2095910" y="1895495"/>
                    <a:pt x="2085726" y="1895495"/>
                  </a:cubicBezTo>
                  <a:lnTo>
                    <a:pt x="38397" y="1895495"/>
                  </a:lnTo>
                  <a:cubicBezTo>
                    <a:pt x="28214" y="1895495"/>
                    <a:pt x="18447" y="1891449"/>
                    <a:pt x="11246" y="1884249"/>
                  </a:cubicBezTo>
                  <a:cubicBezTo>
                    <a:pt x="4045" y="1877048"/>
                    <a:pt x="0" y="1867281"/>
                    <a:pt x="0" y="1857097"/>
                  </a:cubicBezTo>
                  <a:lnTo>
                    <a:pt x="0" y="38397"/>
                  </a:lnTo>
                  <a:cubicBezTo>
                    <a:pt x="0" y="28214"/>
                    <a:pt x="4045" y="18447"/>
                    <a:pt x="11246" y="11246"/>
                  </a:cubicBezTo>
                  <a:cubicBezTo>
                    <a:pt x="18447" y="4045"/>
                    <a:pt x="28214" y="0"/>
                    <a:pt x="38397" y="0"/>
                  </a:cubicBezTo>
                  <a:close/>
                </a:path>
              </a:pathLst>
            </a:custGeom>
            <a:solidFill>
              <a:srgbClr val="FFFFFF"/>
            </a:solidFill>
          </p:spPr>
          <p:txBody>
            <a:bodyPr/>
            <a:lstStyle/>
            <a:p>
              <a:endParaRPr lang="ja-JP" altLang="en-US"/>
            </a:p>
          </p:txBody>
        </p:sp>
        <p:sp>
          <p:nvSpPr>
            <p:cNvPr id="8" name="TextBox 8"/>
            <p:cNvSpPr txBox="1"/>
            <p:nvPr/>
          </p:nvSpPr>
          <p:spPr>
            <a:xfrm>
              <a:off x="0" y="-38100"/>
              <a:ext cx="2124124" cy="1933595"/>
            </a:xfrm>
            <a:prstGeom prst="rect">
              <a:avLst/>
            </a:prstGeom>
          </p:spPr>
          <p:txBody>
            <a:bodyPr lIns="50800" tIns="50800" rIns="50800" bIns="50800" rtlCol="0" anchor="ctr"/>
            <a:lstStyle/>
            <a:p>
              <a:pPr algn="ctr">
                <a:lnSpc>
                  <a:spcPts val="2940"/>
                </a:lnSpc>
              </a:pPr>
              <a:endParaRPr/>
            </a:p>
          </p:txBody>
        </p:sp>
      </p:grpSp>
      <p:grpSp>
        <p:nvGrpSpPr>
          <p:cNvPr id="9" name="Group 9"/>
          <p:cNvGrpSpPr/>
          <p:nvPr/>
        </p:nvGrpSpPr>
        <p:grpSpPr>
          <a:xfrm>
            <a:off x="-394081" y="-1236543"/>
            <a:ext cx="8452341" cy="3034409"/>
            <a:chOff x="0" y="-38100"/>
            <a:chExt cx="2226131" cy="799186"/>
          </a:xfrm>
        </p:grpSpPr>
        <p:sp>
          <p:nvSpPr>
            <p:cNvPr id="10" name="Freeform 10"/>
            <p:cNvSpPr/>
            <p:nvPr/>
          </p:nvSpPr>
          <p:spPr>
            <a:xfrm>
              <a:off x="24152" y="202615"/>
              <a:ext cx="2201979" cy="558471"/>
            </a:xfrm>
            <a:custGeom>
              <a:avLst/>
              <a:gdLst/>
              <a:ahLst/>
              <a:cxnLst/>
              <a:rect l="l" t="t" r="r" b="b"/>
              <a:pathLst>
                <a:path w="2226131" h="761086">
                  <a:moveTo>
                    <a:pt x="46713" y="0"/>
                  </a:moveTo>
                  <a:lnTo>
                    <a:pt x="2179418" y="0"/>
                  </a:lnTo>
                  <a:cubicBezTo>
                    <a:pt x="2205217" y="0"/>
                    <a:pt x="2226131" y="20914"/>
                    <a:pt x="2226131" y="46713"/>
                  </a:cubicBezTo>
                  <a:lnTo>
                    <a:pt x="2226131" y="714372"/>
                  </a:lnTo>
                  <a:cubicBezTo>
                    <a:pt x="2226131" y="740171"/>
                    <a:pt x="2205217" y="761086"/>
                    <a:pt x="2179418" y="761086"/>
                  </a:cubicBezTo>
                  <a:lnTo>
                    <a:pt x="46713" y="761086"/>
                  </a:lnTo>
                  <a:cubicBezTo>
                    <a:pt x="20914" y="761086"/>
                    <a:pt x="0" y="740171"/>
                    <a:pt x="0" y="714372"/>
                  </a:cubicBezTo>
                  <a:lnTo>
                    <a:pt x="0" y="46713"/>
                  </a:lnTo>
                  <a:cubicBezTo>
                    <a:pt x="0" y="20914"/>
                    <a:pt x="20914" y="0"/>
                    <a:pt x="46713" y="0"/>
                  </a:cubicBezTo>
                  <a:close/>
                </a:path>
              </a:pathLst>
            </a:custGeom>
            <a:solidFill>
              <a:srgbClr val="956D51"/>
            </a:solidFill>
          </p:spPr>
          <p:txBody>
            <a:bodyPr/>
            <a:lstStyle/>
            <a:p>
              <a:endParaRPr lang="ja-JP" altLang="en-US"/>
            </a:p>
          </p:txBody>
        </p:sp>
        <p:sp>
          <p:nvSpPr>
            <p:cNvPr id="11" name="TextBox 11"/>
            <p:cNvSpPr txBox="1"/>
            <p:nvPr/>
          </p:nvSpPr>
          <p:spPr>
            <a:xfrm>
              <a:off x="0" y="-38100"/>
              <a:ext cx="2226131" cy="799186"/>
            </a:xfrm>
            <a:prstGeom prst="rect">
              <a:avLst/>
            </a:prstGeom>
          </p:spPr>
          <p:txBody>
            <a:bodyPr lIns="50800" tIns="50800" rIns="50800" bIns="50800" rtlCol="0" anchor="ctr"/>
            <a:lstStyle/>
            <a:p>
              <a:pPr algn="ctr">
                <a:lnSpc>
                  <a:spcPts val="2940"/>
                </a:lnSpc>
              </a:pPr>
              <a:endParaRPr/>
            </a:p>
          </p:txBody>
        </p:sp>
      </p:grpSp>
      <p:grpSp>
        <p:nvGrpSpPr>
          <p:cNvPr id="12" name="Group 12"/>
          <p:cNvGrpSpPr/>
          <p:nvPr/>
        </p:nvGrpSpPr>
        <p:grpSpPr>
          <a:xfrm>
            <a:off x="8905731" y="843961"/>
            <a:ext cx="4260961" cy="6705989"/>
            <a:chOff x="0" y="0"/>
            <a:chExt cx="1122229" cy="1766186"/>
          </a:xfrm>
        </p:grpSpPr>
        <p:sp>
          <p:nvSpPr>
            <p:cNvPr id="13" name="Freeform 13"/>
            <p:cNvSpPr/>
            <p:nvPr/>
          </p:nvSpPr>
          <p:spPr>
            <a:xfrm>
              <a:off x="0" y="0"/>
              <a:ext cx="1122228" cy="1766186"/>
            </a:xfrm>
            <a:custGeom>
              <a:avLst/>
              <a:gdLst/>
              <a:ahLst/>
              <a:cxnLst/>
              <a:rect l="l" t="t" r="r" b="b"/>
              <a:pathLst>
                <a:path w="1122228" h="1766186">
                  <a:moveTo>
                    <a:pt x="72678" y="0"/>
                  </a:moveTo>
                  <a:lnTo>
                    <a:pt x="1049551" y="0"/>
                  </a:lnTo>
                  <a:cubicBezTo>
                    <a:pt x="1068826" y="0"/>
                    <a:pt x="1087312" y="7657"/>
                    <a:pt x="1100942" y="21287"/>
                  </a:cubicBezTo>
                  <a:cubicBezTo>
                    <a:pt x="1114571" y="34917"/>
                    <a:pt x="1122228" y="53402"/>
                    <a:pt x="1122228" y="72678"/>
                  </a:cubicBezTo>
                  <a:lnTo>
                    <a:pt x="1122228" y="1693509"/>
                  </a:lnTo>
                  <a:cubicBezTo>
                    <a:pt x="1122228" y="1712784"/>
                    <a:pt x="1114571" y="1731270"/>
                    <a:pt x="1100942" y="1744900"/>
                  </a:cubicBezTo>
                  <a:cubicBezTo>
                    <a:pt x="1087312" y="1758529"/>
                    <a:pt x="1068826" y="1766186"/>
                    <a:pt x="1049551" y="1766186"/>
                  </a:cubicBezTo>
                  <a:lnTo>
                    <a:pt x="72678" y="1766186"/>
                  </a:lnTo>
                  <a:cubicBezTo>
                    <a:pt x="53402" y="1766186"/>
                    <a:pt x="34917" y="1758529"/>
                    <a:pt x="21287" y="1744900"/>
                  </a:cubicBezTo>
                  <a:cubicBezTo>
                    <a:pt x="7657" y="1731270"/>
                    <a:pt x="0" y="1712784"/>
                    <a:pt x="0" y="1693509"/>
                  </a:cubicBezTo>
                  <a:lnTo>
                    <a:pt x="0" y="72678"/>
                  </a:lnTo>
                  <a:cubicBezTo>
                    <a:pt x="0" y="53402"/>
                    <a:pt x="7657" y="34917"/>
                    <a:pt x="21287" y="21287"/>
                  </a:cubicBezTo>
                  <a:cubicBezTo>
                    <a:pt x="34917" y="7657"/>
                    <a:pt x="53402" y="0"/>
                    <a:pt x="72678" y="0"/>
                  </a:cubicBezTo>
                  <a:close/>
                </a:path>
              </a:pathLst>
            </a:custGeom>
            <a:solidFill>
              <a:srgbClr val="FFFFFF"/>
            </a:solidFill>
            <a:ln cap="rnd">
              <a:noFill/>
              <a:prstDash val="sysDot"/>
              <a:round/>
            </a:ln>
          </p:spPr>
          <p:txBody>
            <a:bodyPr/>
            <a:lstStyle/>
            <a:p>
              <a:endParaRPr lang="ja-JP" altLang="en-US"/>
            </a:p>
          </p:txBody>
        </p:sp>
        <p:sp>
          <p:nvSpPr>
            <p:cNvPr id="14" name="TextBox 14"/>
            <p:cNvSpPr txBox="1"/>
            <p:nvPr/>
          </p:nvSpPr>
          <p:spPr>
            <a:xfrm>
              <a:off x="0" y="-38100"/>
              <a:ext cx="1122229" cy="1804286"/>
            </a:xfrm>
            <a:prstGeom prst="rect">
              <a:avLst/>
            </a:prstGeom>
          </p:spPr>
          <p:txBody>
            <a:bodyPr lIns="50800" tIns="50800" rIns="50800" bIns="50800" rtlCol="0" anchor="ctr"/>
            <a:lstStyle/>
            <a:p>
              <a:pPr algn="ctr">
                <a:lnSpc>
                  <a:spcPts val="2940"/>
                </a:lnSpc>
              </a:pPr>
              <a:endParaRPr/>
            </a:p>
          </p:txBody>
        </p:sp>
      </p:grpSp>
      <p:grpSp>
        <p:nvGrpSpPr>
          <p:cNvPr id="15" name="Group 15"/>
          <p:cNvGrpSpPr/>
          <p:nvPr/>
        </p:nvGrpSpPr>
        <p:grpSpPr>
          <a:xfrm>
            <a:off x="13607738" y="843961"/>
            <a:ext cx="4260961" cy="6705989"/>
            <a:chOff x="0" y="0"/>
            <a:chExt cx="1122229" cy="1766186"/>
          </a:xfrm>
        </p:grpSpPr>
        <p:sp>
          <p:nvSpPr>
            <p:cNvPr id="16" name="Freeform 16"/>
            <p:cNvSpPr/>
            <p:nvPr/>
          </p:nvSpPr>
          <p:spPr>
            <a:xfrm>
              <a:off x="0" y="0"/>
              <a:ext cx="1122228" cy="1766186"/>
            </a:xfrm>
            <a:custGeom>
              <a:avLst/>
              <a:gdLst/>
              <a:ahLst/>
              <a:cxnLst/>
              <a:rect l="l" t="t" r="r" b="b"/>
              <a:pathLst>
                <a:path w="1122228" h="1766186">
                  <a:moveTo>
                    <a:pt x="72678" y="0"/>
                  </a:moveTo>
                  <a:lnTo>
                    <a:pt x="1049551" y="0"/>
                  </a:lnTo>
                  <a:cubicBezTo>
                    <a:pt x="1068826" y="0"/>
                    <a:pt x="1087312" y="7657"/>
                    <a:pt x="1100942" y="21287"/>
                  </a:cubicBezTo>
                  <a:cubicBezTo>
                    <a:pt x="1114571" y="34917"/>
                    <a:pt x="1122228" y="53402"/>
                    <a:pt x="1122228" y="72678"/>
                  </a:cubicBezTo>
                  <a:lnTo>
                    <a:pt x="1122228" y="1693509"/>
                  </a:lnTo>
                  <a:cubicBezTo>
                    <a:pt x="1122228" y="1712784"/>
                    <a:pt x="1114571" y="1731270"/>
                    <a:pt x="1100942" y="1744900"/>
                  </a:cubicBezTo>
                  <a:cubicBezTo>
                    <a:pt x="1087312" y="1758529"/>
                    <a:pt x="1068826" y="1766186"/>
                    <a:pt x="1049551" y="1766186"/>
                  </a:cubicBezTo>
                  <a:lnTo>
                    <a:pt x="72678" y="1766186"/>
                  </a:lnTo>
                  <a:cubicBezTo>
                    <a:pt x="53402" y="1766186"/>
                    <a:pt x="34917" y="1758529"/>
                    <a:pt x="21287" y="1744900"/>
                  </a:cubicBezTo>
                  <a:cubicBezTo>
                    <a:pt x="7657" y="1731270"/>
                    <a:pt x="0" y="1712784"/>
                    <a:pt x="0" y="1693509"/>
                  </a:cubicBezTo>
                  <a:lnTo>
                    <a:pt x="0" y="72678"/>
                  </a:lnTo>
                  <a:cubicBezTo>
                    <a:pt x="0" y="53402"/>
                    <a:pt x="7657" y="34917"/>
                    <a:pt x="21287" y="21287"/>
                  </a:cubicBezTo>
                  <a:cubicBezTo>
                    <a:pt x="34917" y="7657"/>
                    <a:pt x="53402" y="0"/>
                    <a:pt x="72678" y="0"/>
                  </a:cubicBezTo>
                  <a:close/>
                </a:path>
              </a:pathLst>
            </a:custGeom>
            <a:solidFill>
              <a:srgbClr val="FFFFFF"/>
            </a:solidFill>
            <a:ln cap="rnd">
              <a:noFill/>
              <a:prstDash val="sysDot"/>
              <a:round/>
            </a:ln>
          </p:spPr>
          <p:txBody>
            <a:bodyPr/>
            <a:lstStyle/>
            <a:p>
              <a:endParaRPr lang="ja-JP" altLang="en-US"/>
            </a:p>
          </p:txBody>
        </p:sp>
        <p:sp>
          <p:nvSpPr>
            <p:cNvPr id="17" name="TextBox 17"/>
            <p:cNvSpPr txBox="1"/>
            <p:nvPr/>
          </p:nvSpPr>
          <p:spPr>
            <a:xfrm>
              <a:off x="0" y="-38100"/>
              <a:ext cx="1122229" cy="1804286"/>
            </a:xfrm>
            <a:prstGeom prst="rect">
              <a:avLst/>
            </a:prstGeom>
          </p:spPr>
          <p:txBody>
            <a:bodyPr lIns="50800" tIns="50800" rIns="50800" bIns="50800" rtlCol="0" anchor="ctr"/>
            <a:lstStyle/>
            <a:p>
              <a:pPr algn="ctr">
                <a:lnSpc>
                  <a:spcPts val="2940"/>
                </a:lnSpc>
              </a:pPr>
              <a:endParaRPr/>
            </a:p>
          </p:txBody>
        </p:sp>
      </p:grpSp>
      <p:grpSp>
        <p:nvGrpSpPr>
          <p:cNvPr id="18" name="Group 18"/>
          <p:cNvGrpSpPr/>
          <p:nvPr/>
        </p:nvGrpSpPr>
        <p:grpSpPr>
          <a:xfrm>
            <a:off x="370683" y="7921424"/>
            <a:ext cx="17593644" cy="2001080"/>
            <a:chOff x="0" y="0"/>
            <a:chExt cx="4633717" cy="527033"/>
          </a:xfrm>
        </p:grpSpPr>
        <p:sp>
          <p:nvSpPr>
            <p:cNvPr id="19" name="Freeform 19"/>
            <p:cNvSpPr/>
            <p:nvPr/>
          </p:nvSpPr>
          <p:spPr>
            <a:xfrm>
              <a:off x="0" y="0"/>
              <a:ext cx="4633717" cy="527033"/>
            </a:xfrm>
            <a:custGeom>
              <a:avLst/>
              <a:gdLst/>
              <a:ahLst/>
              <a:cxnLst/>
              <a:rect l="l" t="t" r="r" b="b"/>
              <a:pathLst>
                <a:path w="4633717" h="527033">
                  <a:moveTo>
                    <a:pt x="17602" y="0"/>
                  </a:moveTo>
                  <a:lnTo>
                    <a:pt x="4616116" y="0"/>
                  </a:lnTo>
                  <a:cubicBezTo>
                    <a:pt x="4625837" y="0"/>
                    <a:pt x="4633717" y="7881"/>
                    <a:pt x="4633717" y="17602"/>
                  </a:cubicBezTo>
                  <a:lnTo>
                    <a:pt x="4633717" y="509432"/>
                  </a:lnTo>
                  <a:cubicBezTo>
                    <a:pt x="4633717" y="514100"/>
                    <a:pt x="4631863" y="518577"/>
                    <a:pt x="4628562" y="521878"/>
                  </a:cubicBezTo>
                  <a:cubicBezTo>
                    <a:pt x="4625261" y="525179"/>
                    <a:pt x="4620784" y="527033"/>
                    <a:pt x="4616116" y="527033"/>
                  </a:cubicBezTo>
                  <a:lnTo>
                    <a:pt x="17602" y="527033"/>
                  </a:lnTo>
                  <a:cubicBezTo>
                    <a:pt x="7881" y="527033"/>
                    <a:pt x="0" y="519153"/>
                    <a:pt x="0" y="509432"/>
                  </a:cubicBezTo>
                  <a:lnTo>
                    <a:pt x="0" y="17602"/>
                  </a:lnTo>
                  <a:cubicBezTo>
                    <a:pt x="0" y="7881"/>
                    <a:pt x="7881" y="0"/>
                    <a:pt x="17602" y="0"/>
                  </a:cubicBezTo>
                  <a:close/>
                </a:path>
              </a:pathLst>
            </a:custGeom>
            <a:solidFill>
              <a:srgbClr val="FFFFFF"/>
            </a:solidFill>
            <a:ln cap="rnd">
              <a:noFill/>
              <a:prstDash val="sysDot"/>
              <a:round/>
            </a:ln>
          </p:spPr>
          <p:txBody>
            <a:bodyPr/>
            <a:lstStyle/>
            <a:p>
              <a:endParaRPr lang="ja-JP" altLang="en-US"/>
            </a:p>
          </p:txBody>
        </p:sp>
        <p:sp>
          <p:nvSpPr>
            <p:cNvPr id="20" name="TextBox 20"/>
            <p:cNvSpPr txBox="1"/>
            <p:nvPr/>
          </p:nvSpPr>
          <p:spPr>
            <a:xfrm>
              <a:off x="0" y="-38100"/>
              <a:ext cx="4633717" cy="565133"/>
            </a:xfrm>
            <a:prstGeom prst="rect">
              <a:avLst/>
            </a:prstGeom>
          </p:spPr>
          <p:txBody>
            <a:bodyPr lIns="50800" tIns="50800" rIns="50800" bIns="50800" rtlCol="0" anchor="ctr"/>
            <a:lstStyle/>
            <a:p>
              <a:pPr algn="ctr">
                <a:lnSpc>
                  <a:spcPts val="2940"/>
                </a:lnSpc>
              </a:pPr>
              <a:endParaRPr/>
            </a:p>
          </p:txBody>
        </p:sp>
      </p:grpSp>
      <p:sp>
        <p:nvSpPr>
          <p:cNvPr id="21" name="Freeform 21"/>
          <p:cNvSpPr/>
          <p:nvPr/>
        </p:nvSpPr>
        <p:spPr>
          <a:xfrm rot="-5400000">
            <a:off x="10837499" y="2348173"/>
            <a:ext cx="238372" cy="1550954"/>
          </a:xfrm>
          <a:custGeom>
            <a:avLst/>
            <a:gdLst/>
            <a:ahLst/>
            <a:cxnLst/>
            <a:rect l="l" t="t" r="r" b="b"/>
            <a:pathLst>
              <a:path w="238372" h="1550954">
                <a:moveTo>
                  <a:pt x="0" y="0"/>
                </a:moveTo>
                <a:lnTo>
                  <a:pt x="238372" y="0"/>
                </a:lnTo>
                <a:lnTo>
                  <a:pt x="238372" y="1550954"/>
                </a:lnTo>
                <a:lnTo>
                  <a:pt x="0" y="1550954"/>
                </a:lnTo>
                <a:lnTo>
                  <a:pt x="0" y="0"/>
                </a:lnTo>
                <a:close/>
              </a:path>
            </a:pathLst>
          </a:custGeom>
          <a:blipFill>
            <a:blip r:embed="rId2">
              <a:extLst>
                <a:ext uri="{96DAC541-7B7A-43D3-8B79-37D633B846F1}">
                  <asvg:svgBlip xmlns:asvg="http://schemas.microsoft.com/office/drawing/2016/SVG/main" r:embed="rId3"/>
                </a:ext>
              </a:extLst>
            </a:blip>
            <a:stretch>
              <a:fillRect r="-471383"/>
            </a:stretch>
          </a:blipFill>
        </p:spPr>
        <p:txBody>
          <a:bodyPr/>
          <a:lstStyle/>
          <a:p>
            <a:endParaRPr lang="ja-JP" altLang="en-US"/>
          </a:p>
        </p:txBody>
      </p:sp>
      <p:sp>
        <p:nvSpPr>
          <p:cNvPr id="22" name="Freeform 22"/>
          <p:cNvSpPr/>
          <p:nvPr/>
        </p:nvSpPr>
        <p:spPr>
          <a:xfrm rot="-5400000">
            <a:off x="15633667" y="2472363"/>
            <a:ext cx="364195" cy="1302575"/>
          </a:xfrm>
          <a:custGeom>
            <a:avLst/>
            <a:gdLst/>
            <a:ahLst/>
            <a:cxnLst/>
            <a:rect l="l" t="t" r="r" b="b"/>
            <a:pathLst>
              <a:path w="364195" h="1302575">
                <a:moveTo>
                  <a:pt x="0" y="0"/>
                </a:moveTo>
                <a:lnTo>
                  <a:pt x="364195" y="0"/>
                </a:lnTo>
                <a:lnTo>
                  <a:pt x="364195" y="1302575"/>
                </a:lnTo>
                <a:lnTo>
                  <a:pt x="0" y="1302575"/>
                </a:lnTo>
                <a:lnTo>
                  <a:pt x="0" y="0"/>
                </a:lnTo>
                <a:close/>
              </a:path>
            </a:pathLst>
          </a:custGeom>
          <a:blipFill>
            <a:blip r:embed="rId2">
              <a:extLst>
                <a:ext uri="{96DAC541-7B7A-43D3-8B79-37D633B846F1}">
                  <asvg:svgBlip xmlns:asvg="http://schemas.microsoft.com/office/drawing/2016/SVG/main" r:embed="rId3"/>
                </a:ext>
              </a:extLst>
            </a:blip>
            <a:stretch>
              <a:fillRect l="-112917" r="-101171"/>
            </a:stretch>
          </a:blipFill>
        </p:spPr>
        <p:txBody>
          <a:bodyPr/>
          <a:lstStyle/>
          <a:p>
            <a:endParaRPr lang="ja-JP" altLang="en-US"/>
          </a:p>
        </p:txBody>
      </p:sp>
      <p:sp>
        <p:nvSpPr>
          <p:cNvPr id="23" name="Freeform 23"/>
          <p:cNvSpPr/>
          <p:nvPr/>
        </p:nvSpPr>
        <p:spPr>
          <a:xfrm>
            <a:off x="9451800" y="352992"/>
            <a:ext cx="3009770" cy="981937"/>
          </a:xfrm>
          <a:custGeom>
            <a:avLst/>
            <a:gdLst/>
            <a:ahLst/>
            <a:cxnLst/>
            <a:rect l="l" t="t" r="r" b="b"/>
            <a:pathLst>
              <a:path w="3009770" h="981937">
                <a:moveTo>
                  <a:pt x="0" y="0"/>
                </a:moveTo>
                <a:lnTo>
                  <a:pt x="3009770" y="0"/>
                </a:lnTo>
                <a:lnTo>
                  <a:pt x="3009770" y="981937"/>
                </a:lnTo>
                <a:lnTo>
                  <a:pt x="0" y="98193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ja-JP" altLang="en-US"/>
          </a:p>
        </p:txBody>
      </p:sp>
      <p:sp>
        <p:nvSpPr>
          <p:cNvPr id="24" name="Freeform 24"/>
          <p:cNvSpPr/>
          <p:nvPr/>
        </p:nvSpPr>
        <p:spPr>
          <a:xfrm>
            <a:off x="14185867" y="352992"/>
            <a:ext cx="3009770" cy="981937"/>
          </a:xfrm>
          <a:custGeom>
            <a:avLst/>
            <a:gdLst/>
            <a:ahLst/>
            <a:cxnLst/>
            <a:rect l="l" t="t" r="r" b="b"/>
            <a:pathLst>
              <a:path w="3009770" h="981937">
                <a:moveTo>
                  <a:pt x="0" y="0"/>
                </a:moveTo>
                <a:lnTo>
                  <a:pt x="3009770" y="0"/>
                </a:lnTo>
                <a:lnTo>
                  <a:pt x="3009770" y="981937"/>
                </a:lnTo>
                <a:lnTo>
                  <a:pt x="0" y="98193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ja-JP" altLang="en-US"/>
          </a:p>
        </p:txBody>
      </p:sp>
      <p:sp>
        <p:nvSpPr>
          <p:cNvPr id="27" name="TextBox 27"/>
          <p:cNvSpPr txBox="1"/>
          <p:nvPr/>
        </p:nvSpPr>
        <p:spPr>
          <a:xfrm>
            <a:off x="695915" y="2078418"/>
            <a:ext cx="3047256" cy="493918"/>
          </a:xfrm>
          <a:prstGeom prst="rect">
            <a:avLst/>
          </a:prstGeom>
        </p:spPr>
        <p:txBody>
          <a:bodyPr wrap="square" lIns="0" tIns="0" rIns="0" bIns="0" rtlCol="0" anchor="t">
            <a:spAutoFit/>
          </a:bodyPr>
          <a:lstStyle/>
          <a:p>
            <a:pPr marL="0" lvl="0" indent="0" algn="l">
              <a:lnSpc>
                <a:spcPts val="4199"/>
              </a:lnSpc>
              <a:spcBef>
                <a:spcPct val="0"/>
              </a:spcBef>
            </a:pPr>
            <a:r>
              <a:rPr lang="en-US" sz="2999" b="1" u="none" strike="noStrike" dirty="0" err="1">
                <a:solidFill>
                  <a:srgbClr val="956D51"/>
                </a:solidFill>
                <a:latin typeface="筑紫A丸ゴシック Bold"/>
                <a:ea typeface="筑紫A丸ゴシック Bold"/>
                <a:cs typeface="筑紫A丸ゴシック Bold"/>
                <a:sym typeface="筑紫A丸ゴシック Bold"/>
              </a:rPr>
              <a:t>海外展開の目的</a:t>
            </a:r>
            <a:endParaRPr lang="en-US" sz="2999" b="1" u="none" strike="noStrike" dirty="0">
              <a:solidFill>
                <a:srgbClr val="956D51"/>
              </a:solidFill>
              <a:latin typeface="筑紫A丸ゴシック Bold"/>
              <a:ea typeface="筑紫A丸ゴシック Bold"/>
              <a:cs typeface="筑紫A丸ゴシック Bold"/>
              <a:sym typeface="筑紫A丸ゴシック Bold"/>
            </a:endParaRPr>
          </a:p>
        </p:txBody>
      </p:sp>
      <p:sp>
        <p:nvSpPr>
          <p:cNvPr id="28" name="TextBox 28"/>
          <p:cNvSpPr txBox="1"/>
          <p:nvPr/>
        </p:nvSpPr>
        <p:spPr>
          <a:xfrm>
            <a:off x="695915" y="2946400"/>
            <a:ext cx="7498806" cy="691087"/>
          </a:xfrm>
          <a:prstGeom prst="rect">
            <a:avLst/>
          </a:prstGeom>
        </p:spPr>
        <p:txBody>
          <a:bodyPr lIns="0" tIns="0" rIns="0" bIns="0" rtlCol="0" anchor="t">
            <a:spAutoFit/>
          </a:bodyPr>
          <a:lstStyle/>
          <a:p>
            <a:pPr algn="l">
              <a:lnSpc>
                <a:spcPts val="2800"/>
              </a:lnSpc>
              <a:spcBef>
                <a:spcPct val="0"/>
              </a:spcBef>
            </a:pPr>
            <a:r>
              <a:rPr lang="ja-JP" altLang="en-US" sz="2000" spc="160">
                <a:solidFill>
                  <a:srgbClr val="0D0D0D"/>
                </a:solidFill>
                <a:latin typeface="筑紫A丸ゴシック"/>
                <a:ea typeface="筑紫A丸ゴシック"/>
                <a:cs typeface="筑紫A丸ゴシック"/>
                <a:sym typeface="筑紫A丸ゴシック"/>
              </a:rPr>
              <a:t>海外市場への進出を通じて新たな収益源を確保し、事業規模の拡大やブランド価値の向上を目指す目的を明確に示します。</a:t>
            </a:r>
          </a:p>
        </p:txBody>
      </p:sp>
      <p:sp>
        <p:nvSpPr>
          <p:cNvPr id="29" name="TextBox 29"/>
          <p:cNvSpPr txBox="1"/>
          <p:nvPr/>
        </p:nvSpPr>
        <p:spPr>
          <a:xfrm>
            <a:off x="10004408" y="2078418"/>
            <a:ext cx="2035192" cy="493918"/>
          </a:xfrm>
          <a:prstGeom prst="rect">
            <a:avLst/>
          </a:prstGeom>
        </p:spPr>
        <p:txBody>
          <a:bodyPr wrap="square" lIns="0" tIns="0" rIns="0" bIns="0" rtlCol="0" anchor="t">
            <a:spAutoFit/>
          </a:bodyPr>
          <a:lstStyle/>
          <a:p>
            <a:pPr marL="0" lvl="0" indent="0" algn="l">
              <a:lnSpc>
                <a:spcPts val="4199"/>
              </a:lnSpc>
              <a:spcBef>
                <a:spcPct val="0"/>
              </a:spcBef>
            </a:pPr>
            <a:r>
              <a:rPr lang="en-US" sz="2999" b="1" u="none" strike="noStrike" dirty="0" err="1">
                <a:solidFill>
                  <a:srgbClr val="956D51"/>
                </a:solidFill>
                <a:latin typeface="筑紫A丸ゴシック Bold"/>
                <a:ea typeface="筑紫A丸ゴシック Bold"/>
                <a:cs typeface="筑紫A丸ゴシック Bold"/>
                <a:sym typeface="筑紫A丸ゴシック Bold"/>
              </a:rPr>
              <a:t>短期的目標</a:t>
            </a:r>
            <a:endParaRPr lang="en-US" sz="2999" b="1" u="none" strike="noStrike" dirty="0">
              <a:solidFill>
                <a:srgbClr val="956D51"/>
              </a:solidFill>
              <a:latin typeface="筑紫A丸ゴシック Bold"/>
              <a:ea typeface="筑紫A丸ゴシック Bold"/>
              <a:cs typeface="筑紫A丸ゴシック Bold"/>
              <a:sym typeface="筑紫A丸ゴシック Bold"/>
            </a:endParaRPr>
          </a:p>
        </p:txBody>
      </p:sp>
      <p:sp>
        <p:nvSpPr>
          <p:cNvPr id="30" name="TextBox 30"/>
          <p:cNvSpPr txBox="1"/>
          <p:nvPr/>
        </p:nvSpPr>
        <p:spPr>
          <a:xfrm>
            <a:off x="9241125" y="3625850"/>
            <a:ext cx="3583154" cy="1196225"/>
          </a:xfrm>
          <a:prstGeom prst="rect">
            <a:avLst/>
          </a:prstGeom>
        </p:spPr>
        <p:txBody>
          <a:bodyPr lIns="0" tIns="0" rIns="0" bIns="0" rtlCol="0" anchor="t">
            <a:spAutoFit/>
          </a:bodyPr>
          <a:lstStyle/>
          <a:p>
            <a:pPr algn="l">
              <a:lnSpc>
                <a:spcPts val="3200"/>
              </a:lnSpc>
            </a:pPr>
            <a:r>
              <a:rPr lang="en-US" altLang="ja-JP" sz="2000" dirty="0">
                <a:solidFill>
                  <a:srgbClr val="0D0D0D"/>
                </a:solidFill>
                <a:latin typeface="筑紫A丸ゴシック"/>
                <a:ea typeface="筑紫A丸ゴシック"/>
                <a:cs typeface="筑紫A丸ゴシック"/>
                <a:sym typeface="筑紫A丸ゴシック"/>
              </a:rPr>
              <a:t>1〜2</a:t>
            </a:r>
            <a:r>
              <a:rPr lang="ja-JP" altLang="en-US" sz="2000">
                <a:solidFill>
                  <a:srgbClr val="0D0D0D"/>
                </a:solidFill>
                <a:latin typeface="筑紫A丸ゴシック"/>
                <a:ea typeface="筑紫A丸ゴシック"/>
                <a:cs typeface="筑紫A丸ゴシック"/>
                <a:sym typeface="筑紫A丸ゴシック"/>
              </a:rPr>
              <a:t>年以内に達成する目標を簡潔にまとめて記載します。</a:t>
            </a:r>
          </a:p>
          <a:p>
            <a:pPr algn="l">
              <a:lnSpc>
                <a:spcPts val="3200"/>
              </a:lnSpc>
            </a:pPr>
            <a:endParaRPr lang="ja-JP" altLang="en-US" sz="2000" dirty="0">
              <a:solidFill>
                <a:srgbClr val="0D0D0D"/>
              </a:solidFill>
              <a:latin typeface="筑紫A丸ゴシック"/>
              <a:ea typeface="筑紫A丸ゴシック"/>
              <a:cs typeface="筑紫A丸ゴシック"/>
              <a:sym typeface="筑紫A丸ゴシック"/>
            </a:endParaRPr>
          </a:p>
        </p:txBody>
      </p:sp>
      <p:sp>
        <p:nvSpPr>
          <p:cNvPr id="31" name="TextBox 31"/>
          <p:cNvSpPr txBox="1"/>
          <p:nvPr/>
        </p:nvSpPr>
        <p:spPr>
          <a:xfrm>
            <a:off x="14785942" y="2078418"/>
            <a:ext cx="2054258" cy="493918"/>
          </a:xfrm>
          <a:prstGeom prst="rect">
            <a:avLst/>
          </a:prstGeom>
        </p:spPr>
        <p:txBody>
          <a:bodyPr wrap="square" lIns="0" tIns="0" rIns="0" bIns="0" rtlCol="0" anchor="t">
            <a:spAutoFit/>
          </a:bodyPr>
          <a:lstStyle/>
          <a:p>
            <a:pPr marL="0" lvl="0" indent="0" algn="l">
              <a:lnSpc>
                <a:spcPts val="4199"/>
              </a:lnSpc>
              <a:spcBef>
                <a:spcPct val="0"/>
              </a:spcBef>
            </a:pPr>
            <a:r>
              <a:rPr lang="en-US" sz="2999" b="1" u="none" strike="noStrike" dirty="0" err="1">
                <a:solidFill>
                  <a:srgbClr val="956D51"/>
                </a:solidFill>
                <a:latin typeface="筑紫A丸ゴシック Bold"/>
                <a:ea typeface="筑紫A丸ゴシック Bold"/>
                <a:cs typeface="筑紫A丸ゴシック Bold"/>
                <a:sym typeface="筑紫A丸ゴシック Bold"/>
              </a:rPr>
              <a:t>長期的目標</a:t>
            </a:r>
            <a:endParaRPr lang="en-US" sz="2999" b="1" u="none" strike="noStrike" dirty="0">
              <a:solidFill>
                <a:srgbClr val="956D51"/>
              </a:solidFill>
              <a:latin typeface="筑紫A丸ゴシック Bold"/>
              <a:ea typeface="筑紫A丸ゴシック Bold"/>
              <a:cs typeface="筑紫A丸ゴシック Bold"/>
              <a:sym typeface="筑紫A丸ゴシック Bold"/>
            </a:endParaRPr>
          </a:p>
        </p:txBody>
      </p:sp>
      <p:sp>
        <p:nvSpPr>
          <p:cNvPr id="32" name="TextBox 32"/>
          <p:cNvSpPr txBox="1"/>
          <p:nvPr/>
        </p:nvSpPr>
        <p:spPr>
          <a:xfrm>
            <a:off x="13948321" y="3625850"/>
            <a:ext cx="3657962" cy="2427331"/>
          </a:xfrm>
          <a:prstGeom prst="rect">
            <a:avLst/>
          </a:prstGeom>
        </p:spPr>
        <p:txBody>
          <a:bodyPr lIns="0" tIns="0" rIns="0" bIns="0" rtlCol="0" anchor="t">
            <a:spAutoFit/>
          </a:bodyPr>
          <a:lstStyle/>
          <a:p>
            <a:pPr algn="l">
              <a:lnSpc>
                <a:spcPts val="3200"/>
              </a:lnSpc>
            </a:pPr>
            <a:r>
              <a:rPr lang="en-US" altLang="ja-JP" sz="2000" dirty="0">
                <a:solidFill>
                  <a:srgbClr val="0D0D0D"/>
                </a:solidFill>
                <a:latin typeface="筑紫A丸ゴシック"/>
                <a:ea typeface="筑紫A丸ゴシック"/>
                <a:cs typeface="筑紫A丸ゴシック"/>
                <a:sym typeface="筑紫A丸ゴシック"/>
              </a:rPr>
              <a:t>5</a:t>
            </a:r>
            <a:r>
              <a:rPr lang="ja-JP" altLang="en-US" sz="2000">
                <a:solidFill>
                  <a:srgbClr val="0D0D0D"/>
                </a:solidFill>
                <a:latin typeface="筑紫A丸ゴシック"/>
                <a:ea typeface="筑紫A丸ゴシック"/>
                <a:cs typeface="筑紫A丸ゴシック"/>
                <a:sym typeface="筑紫A丸ゴシック"/>
              </a:rPr>
              <a:t>年以内もしくはそれ以上の期間で、海外売上比率の向上や安定した収益構造の確立とブランド認知度の拡大などの目標を記載します。</a:t>
            </a:r>
          </a:p>
          <a:p>
            <a:pPr algn="l">
              <a:lnSpc>
                <a:spcPts val="3200"/>
              </a:lnSpc>
            </a:pPr>
            <a:endParaRPr lang="ja-JP" altLang="en-US" sz="2000" dirty="0">
              <a:solidFill>
                <a:srgbClr val="0D0D0D"/>
              </a:solidFill>
              <a:latin typeface="筑紫A丸ゴシック"/>
              <a:ea typeface="筑紫A丸ゴシック"/>
              <a:cs typeface="筑紫A丸ゴシック"/>
              <a:sym typeface="筑紫A丸ゴシック"/>
            </a:endParaRPr>
          </a:p>
        </p:txBody>
      </p:sp>
      <p:sp>
        <p:nvSpPr>
          <p:cNvPr id="33" name="TextBox 33"/>
          <p:cNvSpPr txBox="1"/>
          <p:nvPr/>
        </p:nvSpPr>
        <p:spPr>
          <a:xfrm>
            <a:off x="695915" y="8877300"/>
            <a:ext cx="16910368" cy="785856"/>
          </a:xfrm>
          <a:prstGeom prst="rect">
            <a:avLst/>
          </a:prstGeom>
        </p:spPr>
        <p:txBody>
          <a:bodyPr lIns="0" tIns="0" rIns="0" bIns="0" rtlCol="0" anchor="t">
            <a:spAutoFit/>
          </a:bodyPr>
          <a:lstStyle/>
          <a:p>
            <a:pPr algn="l">
              <a:lnSpc>
                <a:spcPts val="3200"/>
              </a:lnSpc>
            </a:pPr>
            <a:r>
              <a:rPr lang="ja-JP" altLang="en-US" sz="2000">
                <a:solidFill>
                  <a:srgbClr val="0D0D0D"/>
                </a:solidFill>
                <a:latin typeface="筑紫A丸ゴシック"/>
                <a:ea typeface="筑紫A丸ゴシック"/>
                <a:cs typeface="筑紫A丸ゴシック"/>
                <a:sym typeface="筑紫A丸ゴシック"/>
              </a:rPr>
              <a:t>売上高、顧客数、拠点数、海外シェア率などの数値を明示し、目標達成の指標とします。具体的な数値は測定可能であることが望ましいです。</a:t>
            </a:r>
          </a:p>
          <a:p>
            <a:pPr algn="l">
              <a:lnSpc>
                <a:spcPts val="3200"/>
              </a:lnSpc>
            </a:pPr>
            <a:endParaRPr lang="ja-JP" altLang="en-US" sz="2000" dirty="0">
              <a:solidFill>
                <a:srgbClr val="0D0D0D"/>
              </a:solidFill>
              <a:latin typeface="筑紫A丸ゴシック"/>
              <a:ea typeface="筑紫A丸ゴシック"/>
              <a:cs typeface="筑紫A丸ゴシック"/>
              <a:sym typeface="筑紫A丸ゴシック"/>
            </a:endParaRPr>
          </a:p>
        </p:txBody>
      </p:sp>
      <p:sp>
        <p:nvSpPr>
          <p:cNvPr id="34" name="TextBox 34"/>
          <p:cNvSpPr txBox="1"/>
          <p:nvPr/>
        </p:nvSpPr>
        <p:spPr>
          <a:xfrm>
            <a:off x="695914" y="8126960"/>
            <a:ext cx="3190285" cy="493918"/>
          </a:xfrm>
          <a:prstGeom prst="rect">
            <a:avLst/>
          </a:prstGeom>
        </p:spPr>
        <p:txBody>
          <a:bodyPr wrap="square" lIns="0" tIns="0" rIns="0" bIns="0" rtlCol="0" anchor="t">
            <a:spAutoFit/>
          </a:bodyPr>
          <a:lstStyle/>
          <a:p>
            <a:pPr marL="0" lvl="0" indent="0" algn="l">
              <a:lnSpc>
                <a:spcPts val="4199"/>
              </a:lnSpc>
              <a:spcBef>
                <a:spcPct val="0"/>
              </a:spcBef>
            </a:pPr>
            <a:r>
              <a:rPr lang="en-US" sz="2999" b="1" u="none" strike="noStrike" dirty="0" err="1">
                <a:solidFill>
                  <a:srgbClr val="956D51"/>
                </a:solidFill>
                <a:latin typeface="筑紫A丸ゴシック Bold"/>
                <a:ea typeface="筑紫A丸ゴシック Bold"/>
                <a:cs typeface="筑紫A丸ゴシック Bold"/>
                <a:sym typeface="筑紫A丸ゴシック Bold"/>
              </a:rPr>
              <a:t>具体的な数値目標</a:t>
            </a:r>
            <a:endParaRPr lang="en-US" sz="2999" b="1" u="none" strike="noStrike" dirty="0">
              <a:solidFill>
                <a:srgbClr val="956D51"/>
              </a:solidFill>
              <a:latin typeface="筑紫A丸ゴシック Bold"/>
              <a:ea typeface="筑紫A丸ゴシック Bold"/>
              <a:cs typeface="筑紫A丸ゴシック Bold"/>
              <a:sym typeface="筑紫A丸ゴシック Bold"/>
            </a:endParaRPr>
          </a:p>
        </p:txBody>
      </p:sp>
      <p:sp>
        <p:nvSpPr>
          <p:cNvPr id="35" name="TextBox 18">
            <a:extLst>
              <a:ext uri="{FF2B5EF4-FFF2-40B4-BE49-F238E27FC236}">
                <a16:creationId xmlns:a16="http://schemas.microsoft.com/office/drawing/2014/main" id="{305C130D-FB04-91FD-75B7-B2A5E4063C41}"/>
              </a:ext>
            </a:extLst>
          </p:cNvPr>
          <p:cNvSpPr txBox="1"/>
          <p:nvPr/>
        </p:nvSpPr>
        <p:spPr>
          <a:xfrm>
            <a:off x="2291056" y="168617"/>
            <a:ext cx="3241712" cy="823302"/>
          </a:xfrm>
          <a:prstGeom prst="rect">
            <a:avLst/>
          </a:prstGeom>
        </p:spPr>
        <p:txBody>
          <a:bodyPr wrap="square" lIns="0" tIns="0" rIns="0" bIns="0" rtlCol="0" anchor="t">
            <a:spAutoFit/>
          </a:bodyPr>
          <a:lstStyle/>
          <a:p>
            <a:pPr algn="ctr">
              <a:lnSpc>
                <a:spcPts val="7000"/>
              </a:lnSpc>
              <a:spcBef>
                <a:spcPct val="0"/>
              </a:spcBef>
            </a:pPr>
            <a:r>
              <a:rPr lang="en-US" sz="5000" b="1" dirty="0" err="1">
                <a:solidFill>
                  <a:srgbClr val="FFFFFF"/>
                </a:solidFill>
                <a:latin typeface="筑紫A丸ゴシック Bold"/>
                <a:ea typeface="筑紫A丸ゴシック Bold"/>
                <a:cs typeface="筑紫A丸ゴシック Bold"/>
                <a:sym typeface="筑紫A丸ゴシック Bold"/>
              </a:rPr>
              <a:t>目的・目標</a:t>
            </a:r>
            <a:endParaRPr lang="en-US" sz="5000" b="1" dirty="0">
              <a:solidFill>
                <a:srgbClr val="FFFFFF"/>
              </a:solidFill>
              <a:latin typeface="筑紫A丸ゴシック Bold"/>
              <a:ea typeface="筑紫A丸ゴシック Bold"/>
              <a:cs typeface="筑紫A丸ゴシック Bold"/>
              <a:sym typeface="筑紫A丸ゴシック Bold"/>
            </a:endParaRPr>
          </a:p>
        </p:txBody>
      </p:sp>
      <p:sp>
        <p:nvSpPr>
          <p:cNvPr id="36" name="TextBox 19">
            <a:extLst>
              <a:ext uri="{FF2B5EF4-FFF2-40B4-BE49-F238E27FC236}">
                <a16:creationId xmlns:a16="http://schemas.microsoft.com/office/drawing/2014/main" id="{2DAC9D37-02FB-963B-7FBE-8B9AF29150EC}"/>
              </a:ext>
            </a:extLst>
          </p:cNvPr>
          <p:cNvSpPr txBox="1"/>
          <p:nvPr/>
        </p:nvSpPr>
        <p:spPr>
          <a:xfrm>
            <a:off x="3119397" y="991919"/>
            <a:ext cx="1585031" cy="493981"/>
          </a:xfrm>
          <a:prstGeom prst="rect">
            <a:avLst/>
          </a:prstGeom>
        </p:spPr>
        <p:txBody>
          <a:bodyPr wrap="square" lIns="0" tIns="0" rIns="0" bIns="0" rtlCol="0" anchor="t">
            <a:spAutoFit/>
          </a:bodyPr>
          <a:lstStyle/>
          <a:p>
            <a:pPr algn="ctr">
              <a:lnSpc>
                <a:spcPts val="4200"/>
              </a:lnSpc>
            </a:pPr>
            <a:r>
              <a:rPr lang="en-US" sz="3000" b="1" dirty="0">
                <a:solidFill>
                  <a:srgbClr val="FFFFFF"/>
                </a:solidFill>
                <a:latin typeface="筑紫A丸ゴシック Bold"/>
                <a:ea typeface="筑紫A丸ゴシック Bold"/>
                <a:cs typeface="筑紫A丸ゴシック Bold"/>
                <a:sym typeface="筑紫A丸ゴシック Bold"/>
              </a:rPr>
              <a:t>GOAL</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6"/>
          <p:cNvGrpSpPr/>
          <p:nvPr/>
        </p:nvGrpSpPr>
        <p:grpSpPr>
          <a:xfrm>
            <a:off x="370683" y="352992"/>
            <a:ext cx="11681113" cy="9569512"/>
            <a:chOff x="0" y="0"/>
            <a:chExt cx="3076507" cy="2520365"/>
          </a:xfrm>
        </p:grpSpPr>
        <p:sp>
          <p:nvSpPr>
            <p:cNvPr id="7" name="Freeform 7"/>
            <p:cNvSpPr/>
            <p:nvPr/>
          </p:nvSpPr>
          <p:spPr>
            <a:xfrm>
              <a:off x="0" y="0"/>
              <a:ext cx="3076507" cy="2520365"/>
            </a:xfrm>
            <a:custGeom>
              <a:avLst/>
              <a:gdLst/>
              <a:ahLst/>
              <a:cxnLst/>
              <a:rect l="l" t="t" r="r" b="b"/>
              <a:pathLst>
                <a:path w="3076507" h="2520365">
                  <a:moveTo>
                    <a:pt x="26511" y="0"/>
                  </a:moveTo>
                  <a:lnTo>
                    <a:pt x="3049996" y="0"/>
                  </a:lnTo>
                  <a:cubicBezTo>
                    <a:pt x="3057027" y="0"/>
                    <a:pt x="3063770" y="2793"/>
                    <a:pt x="3068742" y="7765"/>
                  </a:cubicBezTo>
                  <a:cubicBezTo>
                    <a:pt x="3073714" y="12737"/>
                    <a:pt x="3076507" y="19480"/>
                    <a:pt x="3076507" y="26511"/>
                  </a:cubicBezTo>
                  <a:lnTo>
                    <a:pt x="3076507" y="2493854"/>
                  </a:lnTo>
                  <a:cubicBezTo>
                    <a:pt x="3076507" y="2500886"/>
                    <a:pt x="3073714" y="2507629"/>
                    <a:pt x="3068742" y="2512601"/>
                  </a:cubicBezTo>
                  <a:cubicBezTo>
                    <a:pt x="3063770" y="2517572"/>
                    <a:pt x="3057027" y="2520365"/>
                    <a:pt x="3049996" y="2520365"/>
                  </a:cubicBezTo>
                  <a:lnTo>
                    <a:pt x="26511" y="2520365"/>
                  </a:lnTo>
                  <a:cubicBezTo>
                    <a:pt x="19480" y="2520365"/>
                    <a:pt x="12737" y="2517572"/>
                    <a:pt x="7765" y="2512601"/>
                  </a:cubicBezTo>
                  <a:cubicBezTo>
                    <a:pt x="2793" y="2507629"/>
                    <a:pt x="0" y="2500886"/>
                    <a:pt x="0" y="2493854"/>
                  </a:cubicBezTo>
                  <a:lnTo>
                    <a:pt x="0" y="26511"/>
                  </a:lnTo>
                  <a:cubicBezTo>
                    <a:pt x="0" y="19480"/>
                    <a:pt x="2793" y="12737"/>
                    <a:pt x="7765" y="7765"/>
                  </a:cubicBezTo>
                  <a:cubicBezTo>
                    <a:pt x="12737" y="2793"/>
                    <a:pt x="19480" y="0"/>
                    <a:pt x="26511" y="0"/>
                  </a:cubicBezTo>
                  <a:close/>
                </a:path>
              </a:pathLst>
            </a:custGeom>
            <a:solidFill>
              <a:srgbClr val="FFFFFF"/>
            </a:solidFill>
          </p:spPr>
          <p:txBody>
            <a:bodyPr/>
            <a:lstStyle/>
            <a:p>
              <a:endParaRPr lang="ja-JP" altLang="en-US"/>
            </a:p>
          </p:txBody>
        </p:sp>
        <p:sp>
          <p:nvSpPr>
            <p:cNvPr id="8" name="TextBox 8"/>
            <p:cNvSpPr txBox="1"/>
            <p:nvPr/>
          </p:nvSpPr>
          <p:spPr>
            <a:xfrm>
              <a:off x="0" y="-38100"/>
              <a:ext cx="3076507" cy="2558465"/>
            </a:xfrm>
            <a:prstGeom prst="rect">
              <a:avLst/>
            </a:prstGeom>
          </p:spPr>
          <p:txBody>
            <a:bodyPr lIns="50800" tIns="50800" rIns="50800" bIns="50800" rtlCol="0" anchor="ctr"/>
            <a:lstStyle/>
            <a:p>
              <a:pPr algn="ctr">
                <a:lnSpc>
                  <a:spcPts val="2940"/>
                </a:lnSpc>
              </a:pPr>
              <a:endParaRPr/>
            </a:p>
          </p:txBody>
        </p:sp>
      </p:grpSp>
      <p:grpSp>
        <p:nvGrpSpPr>
          <p:cNvPr id="12" name="Group 12"/>
          <p:cNvGrpSpPr/>
          <p:nvPr/>
        </p:nvGrpSpPr>
        <p:grpSpPr>
          <a:xfrm>
            <a:off x="12459277" y="352992"/>
            <a:ext cx="5457454" cy="4000528"/>
            <a:chOff x="0" y="0"/>
            <a:chExt cx="1437354" cy="1053637"/>
          </a:xfrm>
        </p:grpSpPr>
        <p:sp>
          <p:nvSpPr>
            <p:cNvPr id="13" name="Freeform 13"/>
            <p:cNvSpPr/>
            <p:nvPr/>
          </p:nvSpPr>
          <p:spPr>
            <a:xfrm>
              <a:off x="0" y="0"/>
              <a:ext cx="1437354" cy="1053637"/>
            </a:xfrm>
            <a:custGeom>
              <a:avLst/>
              <a:gdLst/>
              <a:ahLst/>
              <a:cxnLst/>
              <a:rect l="l" t="t" r="r" b="b"/>
              <a:pathLst>
                <a:path w="1437354" h="1053637">
                  <a:moveTo>
                    <a:pt x="56744" y="0"/>
                  </a:moveTo>
                  <a:lnTo>
                    <a:pt x="1380610" y="0"/>
                  </a:lnTo>
                  <a:cubicBezTo>
                    <a:pt x="1411949" y="0"/>
                    <a:pt x="1437354" y="25405"/>
                    <a:pt x="1437354" y="56744"/>
                  </a:cubicBezTo>
                  <a:lnTo>
                    <a:pt x="1437354" y="996893"/>
                  </a:lnTo>
                  <a:cubicBezTo>
                    <a:pt x="1437354" y="1011943"/>
                    <a:pt x="1431376" y="1026376"/>
                    <a:pt x="1420734" y="1037017"/>
                  </a:cubicBezTo>
                  <a:cubicBezTo>
                    <a:pt x="1410093" y="1047659"/>
                    <a:pt x="1395660" y="1053637"/>
                    <a:pt x="1380610" y="1053637"/>
                  </a:cubicBezTo>
                  <a:lnTo>
                    <a:pt x="56744" y="1053637"/>
                  </a:lnTo>
                  <a:cubicBezTo>
                    <a:pt x="41694" y="1053637"/>
                    <a:pt x="27261" y="1047659"/>
                    <a:pt x="16620" y="1037017"/>
                  </a:cubicBezTo>
                  <a:cubicBezTo>
                    <a:pt x="5978" y="1026376"/>
                    <a:pt x="0" y="1011943"/>
                    <a:pt x="0" y="996893"/>
                  </a:cubicBezTo>
                  <a:lnTo>
                    <a:pt x="0" y="56744"/>
                  </a:lnTo>
                  <a:cubicBezTo>
                    <a:pt x="0" y="41694"/>
                    <a:pt x="5978" y="27261"/>
                    <a:pt x="16620" y="16620"/>
                  </a:cubicBezTo>
                  <a:cubicBezTo>
                    <a:pt x="27261" y="5978"/>
                    <a:pt x="41694" y="0"/>
                    <a:pt x="56744" y="0"/>
                  </a:cubicBezTo>
                  <a:close/>
                </a:path>
              </a:pathLst>
            </a:custGeom>
            <a:solidFill>
              <a:srgbClr val="FFFFFF"/>
            </a:solidFill>
            <a:ln cap="rnd">
              <a:noFill/>
              <a:prstDash val="sysDot"/>
              <a:round/>
            </a:ln>
          </p:spPr>
          <p:txBody>
            <a:bodyPr/>
            <a:lstStyle/>
            <a:p>
              <a:endParaRPr lang="ja-JP" altLang="en-US"/>
            </a:p>
          </p:txBody>
        </p:sp>
        <p:sp>
          <p:nvSpPr>
            <p:cNvPr id="14" name="TextBox 14"/>
            <p:cNvSpPr txBox="1"/>
            <p:nvPr/>
          </p:nvSpPr>
          <p:spPr>
            <a:xfrm>
              <a:off x="0" y="-38100"/>
              <a:ext cx="1437354" cy="1091737"/>
            </a:xfrm>
            <a:prstGeom prst="rect">
              <a:avLst/>
            </a:prstGeom>
          </p:spPr>
          <p:txBody>
            <a:bodyPr lIns="50800" tIns="50800" rIns="50800" bIns="50800" rtlCol="0" anchor="ctr"/>
            <a:lstStyle/>
            <a:p>
              <a:pPr algn="ctr">
                <a:lnSpc>
                  <a:spcPts val="2940"/>
                </a:lnSpc>
              </a:pPr>
              <a:endParaRPr/>
            </a:p>
          </p:txBody>
        </p:sp>
      </p:grpSp>
      <p:sp>
        <p:nvSpPr>
          <p:cNvPr id="17" name="TextBox 17"/>
          <p:cNvSpPr txBox="1"/>
          <p:nvPr/>
        </p:nvSpPr>
        <p:spPr>
          <a:xfrm>
            <a:off x="695914" y="2102644"/>
            <a:ext cx="1742485" cy="493918"/>
          </a:xfrm>
          <a:prstGeom prst="rect">
            <a:avLst/>
          </a:prstGeom>
        </p:spPr>
        <p:txBody>
          <a:bodyPr wrap="square" lIns="0" tIns="0" rIns="0" bIns="0" rtlCol="0" anchor="t">
            <a:spAutoFit/>
          </a:bodyPr>
          <a:lstStyle/>
          <a:p>
            <a:pPr marL="0" lvl="0" indent="0" algn="l">
              <a:lnSpc>
                <a:spcPts val="4199"/>
              </a:lnSpc>
              <a:spcBef>
                <a:spcPct val="0"/>
              </a:spcBef>
            </a:pPr>
            <a:r>
              <a:rPr lang="en-US" sz="2999" b="1" dirty="0" err="1">
                <a:solidFill>
                  <a:srgbClr val="956D51"/>
                </a:solidFill>
                <a:latin typeface="筑紫A丸ゴシック Bold"/>
                <a:ea typeface="筑紫A丸ゴシック Bold"/>
                <a:cs typeface="筑紫A丸ゴシック Bold"/>
                <a:sym typeface="筑紫A丸ゴシック Bold"/>
              </a:rPr>
              <a:t>市場調査</a:t>
            </a:r>
            <a:endParaRPr lang="en-US" sz="2999" b="1" dirty="0">
              <a:solidFill>
                <a:srgbClr val="956D51"/>
              </a:solidFill>
              <a:latin typeface="筑紫A丸ゴシック Bold"/>
              <a:ea typeface="筑紫A丸ゴシック Bold"/>
              <a:cs typeface="筑紫A丸ゴシック Bold"/>
              <a:sym typeface="筑紫A丸ゴシック Bold"/>
            </a:endParaRPr>
          </a:p>
        </p:txBody>
      </p:sp>
      <p:sp>
        <p:nvSpPr>
          <p:cNvPr id="18" name="TextBox 18"/>
          <p:cNvSpPr txBox="1"/>
          <p:nvPr/>
        </p:nvSpPr>
        <p:spPr>
          <a:xfrm>
            <a:off x="695915" y="2883311"/>
            <a:ext cx="1742484" cy="399020"/>
          </a:xfrm>
          <a:prstGeom prst="rect">
            <a:avLst/>
          </a:prstGeom>
        </p:spPr>
        <p:txBody>
          <a:bodyPr wrap="square" lIns="0" tIns="0" rIns="0" bIns="0" rtlCol="0" anchor="t">
            <a:spAutoFit/>
          </a:bodyPr>
          <a:lstStyle/>
          <a:p>
            <a:pPr algn="l">
              <a:lnSpc>
                <a:spcPts val="3359"/>
              </a:lnSpc>
              <a:spcBef>
                <a:spcPct val="0"/>
              </a:spcBef>
            </a:pPr>
            <a:r>
              <a:rPr lang="en-US" sz="2399" b="1" dirty="0">
                <a:solidFill>
                  <a:srgbClr val="956D51"/>
                </a:solidFill>
                <a:latin typeface="筑紫A丸ゴシック Bold"/>
                <a:ea typeface="筑紫A丸ゴシック Bold"/>
                <a:cs typeface="筑紫A丸ゴシック Bold"/>
                <a:sym typeface="筑紫A丸ゴシック Bold"/>
              </a:rPr>
              <a:t>●</a:t>
            </a:r>
            <a:r>
              <a:rPr lang="en-US" sz="2399" b="1" dirty="0" err="1">
                <a:solidFill>
                  <a:srgbClr val="956D51"/>
                </a:solidFill>
                <a:latin typeface="筑紫A丸ゴシック Bold"/>
                <a:ea typeface="筑紫A丸ゴシック Bold"/>
                <a:cs typeface="筑紫A丸ゴシック Bold"/>
                <a:sym typeface="筑紫A丸ゴシック Bold"/>
              </a:rPr>
              <a:t>市場規模</a:t>
            </a:r>
            <a:endParaRPr lang="en-US" sz="2399" b="1" dirty="0">
              <a:solidFill>
                <a:srgbClr val="956D51"/>
              </a:solidFill>
              <a:latin typeface="筑紫A丸ゴシック Bold"/>
              <a:ea typeface="筑紫A丸ゴシック Bold"/>
              <a:cs typeface="筑紫A丸ゴシック Bold"/>
              <a:sym typeface="筑紫A丸ゴシック Bold"/>
            </a:endParaRPr>
          </a:p>
        </p:txBody>
      </p:sp>
      <p:sp>
        <p:nvSpPr>
          <p:cNvPr id="19" name="TextBox 19"/>
          <p:cNvSpPr txBox="1"/>
          <p:nvPr/>
        </p:nvSpPr>
        <p:spPr>
          <a:xfrm>
            <a:off x="695914" y="4435277"/>
            <a:ext cx="3059975" cy="399020"/>
          </a:xfrm>
          <a:prstGeom prst="rect">
            <a:avLst/>
          </a:prstGeom>
        </p:spPr>
        <p:txBody>
          <a:bodyPr wrap="square" lIns="0" tIns="0" rIns="0" bIns="0" rtlCol="0" anchor="t">
            <a:spAutoFit/>
          </a:bodyPr>
          <a:lstStyle/>
          <a:p>
            <a:pPr algn="l">
              <a:lnSpc>
                <a:spcPts val="3359"/>
              </a:lnSpc>
              <a:spcBef>
                <a:spcPct val="0"/>
              </a:spcBef>
            </a:pPr>
            <a:r>
              <a:rPr lang="en-US" sz="2399" b="1" dirty="0">
                <a:solidFill>
                  <a:srgbClr val="956D51"/>
                </a:solidFill>
                <a:latin typeface="筑紫A丸ゴシック Bold"/>
                <a:ea typeface="筑紫A丸ゴシック Bold"/>
                <a:cs typeface="筑紫A丸ゴシック Bold"/>
                <a:sym typeface="筑紫A丸ゴシック Bold"/>
              </a:rPr>
              <a:t>●</a:t>
            </a:r>
            <a:r>
              <a:rPr lang="en-US" sz="2399" b="1" dirty="0" err="1">
                <a:solidFill>
                  <a:srgbClr val="956D51"/>
                </a:solidFill>
                <a:latin typeface="筑紫A丸ゴシック Bold"/>
                <a:ea typeface="筑紫A丸ゴシック Bold"/>
                <a:cs typeface="筑紫A丸ゴシック Bold"/>
                <a:sym typeface="筑紫A丸ゴシック Bold"/>
              </a:rPr>
              <a:t>ターゲット顧客層</a:t>
            </a:r>
            <a:endParaRPr lang="en-US" sz="2399" b="1" dirty="0">
              <a:solidFill>
                <a:srgbClr val="956D51"/>
              </a:solidFill>
              <a:latin typeface="筑紫A丸ゴシック Bold"/>
              <a:ea typeface="筑紫A丸ゴシック Bold"/>
              <a:cs typeface="筑紫A丸ゴシック Bold"/>
              <a:sym typeface="筑紫A丸ゴシック Bold"/>
            </a:endParaRPr>
          </a:p>
        </p:txBody>
      </p:sp>
      <p:sp>
        <p:nvSpPr>
          <p:cNvPr id="20" name="TextBox 20"/>
          <p:cNvSpPr txBox="1"/>
          <p:nvPr/>
        </p:nvSpPr>
        <p:spPr>
          <a:xfrm>
            <a:off x="695914" y="6036580"/>
            <a:ext cx="2885485" cy="399020"/>
          </a:xfrm>
          <a:prstGeom prst="rect">
            <a:avLst/>
          </a:prstGeom>
        </p:spPr>
        <p:txBody>
          <a:bodyPr wrap="square" lIns="0" tIns="0" rIns="0" bIns="0" rtlCol="0" anchor="t">
            <a:spAutoFit/>
          </a:bodyPr>
          <a:lstStyle/>
          <a:p>
            <a:pPr algn="l">
              <a:lnSpc>
                <a:spcPts val="3359"/>
              </a:lnSpc>
              <a:spcBef>
                <a:spcPct val="0"/>
              </a:spcBef>
            </a:pPr>
            <a:r>
              <a:rPr lang="en-US" sz="2399" b="1" dirty="0">
                <a:solidFill>
                  <a:srgbClr val="956D51"/>
                </a:solidFill>
                <a:latin typeface="筑紫A丸ゴシック Bold"/>
                <a:ea typeface="筑紫A丸ゴシック Bold"/>
                <a:cs typeface="筑紫A丸ゴシック Bold"/>
                <a:sym typeface="筑紫A丸ゴシック Bold"/>
              </a:rPr>
              <a:t>●</a:t>
            </a:r>
            <a:r>
              <a:rPr lang="en-US" sz="2399" b="1" dirty="0" err="1">
                <a:solidFill>
                  <a:srgbClr val="956D51"/>
                </a:solidFill>
                <a:latin typeface="筑紫A丸ゴシック Bold"/>
                <a:ea typeface="筑紫A丸ゴシック Bold"/>
                <a:cs typeface="筑紫A丸ゴシック Bold"/>
                <a:sym typeface="筑紫A丸ゴシック Bold"/>
              </a:rPr>
              <a:t>競合他社について</a:t>
            </a:r>
            <a:endParaRPr lang="en-US" sz="2399" b="1" dirty="0">
              <a:solidFill>
                <a:srgbClr val="956D51"/>
              </a:solidFill>
              <a:latin typeface="筑紫A丸ゴシック Bold"/>
              <a:ea typeface="筑紫A丸ゴシック Bold"/>
              <a:cs typeface="筑紫A丸ゴシック Bold"/>
              <a:sym typeface="筑紫A丸ゴシック Bold"/>
            </a:endParaRPr>
          </a:p>
        </p:txBody>
      </p:sp>
      <p:sp>
        <p:nvSpPr>
          <p:cNvPr id="21" name="TextBox 21"/>
          <p:cNvSpPr txBox="1"/>
          <p:nvPr/>
        </p:nvSpPr>
        <p:spPr>
          <a:xfrm>
            <a:off x="708784" y="8293512"/>
            <a:ext cx="3177416" cy="399020"/>
          </a:xfrm>
          <a:prstGeom prst="rect">
            <a:avLst/>
          </a:prstGeom>
        </p:spPr>
        <p:txBody>
          <a:bodyPr wrap="square" lIns="0" tIns="0" rIns="0" bIns="0" rtlCol="0" anchor="t">
            <a:spAutoFit/>
          </a:bodyPr>
          <a:lstStyle/>
          <a:p>
            <a:pPr algn="l">
              <a:lnSpc>
                <a:spcPts val="3359"/>
              </a:lnSpc>
              <a:spcBef>
                <a:spcPct val="0"/>
              </a:spcBef>
            </a:pPr>
            <a:r>
              <a:rPr lang="en-US" sz="2399" b="1" dirty="0">
                <a:solidFill>
                  <a:srgbClr val="956D51"/>
                </a:solidFill>
                <a:latin typeface="筑紫A丸ゴシック Bold"/>
                <a:ea typeface="筑紫A丸ゴシック Bold"/>
                <a:cs typeface="筑紫A丸ゴシック Bold"/>
                <a:sym typeface="筑紫A丸ゴシック Bold"/>
              </a:rPr>
              <a:t>●</a:t>
            </a:r>
            <a:r>
              <a:rPr lang="en-US" sz="2399" b="1" dirty="0" err="1">
                <a:solidFill>
                  <a:srgbClr val="956D51"/>
                </a:solidFill>
                <a:latin typeface="筑紫A丸ゴシック Bold"/>
                <a:ea typeface="筑紫A丸ゴシック Bold"/>
                <a:cs typeface="筑紫A丸ゴシック Bold"/>
                <a:sym typeface="筑紫A丸ゴシック Bold"/>
              </a:rPr>
              <a:t>現地消費者のニーズ</a:t>
            </a:r>
            <a:endParaRPr lang="en-US" sz="2399" b="1" dirty="0">
              <a:solidFill>
                <a:srgbClr val="956D51"/>
              </a:solidFill>
              <a:latin typeface="筑紫A丸ゴシック Bold"/>
              <a:ea typeface="筑紫A丸ゴシック Bold"/>
              <a:cs typeface="筑紫A丸ゴシック Bold"/>
              <a:sym typeface="筑紫A丸ゴシック Bold"/>
            </a:endParaRPr>
          </a:p>
        </p:txBody>
      </p:sp>
      <p:grpSp>
        <p:nvGrpSpPr>
          <p:cNvPr id="22" name="Group 22"/>
          <p:cNvGrpSpPr/>
          <p:nvPr/>
        </p:nvGrpSpPr>
        <p:grpSpPr>
          <a:xfrm>
            <a:off x="680841" y="3396035"/>
            <a:ext cx="10830156" cy="630754"/>
            <a:chOff x="0" y="0"/>
            <a:chExt cx="2852387" cy="166125"/>
          </a:xfrm>
        </p:grpSpPr>
        <p:sp>
          <p:nvSpPr>
            <p:cNvPr id="23" name="Freeform 23"/>
            <p:cNvSpPr/>
            <p:nvPr/>
          </p:nvSpPr>
          <p:spPr>
            <a:xfrm>
              <a:off x="0" y="0"/>
              <a:ext cx="2852387" cy="166125"/>
            </a:xfrm>
            <a:custGeom>
              <a:avLst/>
              <a:gdLst/>
              <a:ahLst/>
              <a:cxnLst/>
              <a:rect l="l" t="t" r="r" b="b"/>
              <a:pathLst>
                <a:path w="2852387" h="166125">
                  <a:moveTo>
                    <a:pt x="8578" y="0"/>
                  </a:moveTo>
                  <a:lnTo>
                    <a:pt x="2843809" y="0"/>
                  </a:lnTo>
                  <a:cubicBezTo>
                    <a:pt x="2846084" y="0"/>
                    <a:pt x="2848265" y="904"/>
                    <a:pt x="2849874" y="2512"/>
                  </a:cubicBezTo>
                  <a:cubicBezTo>
                    <a:pt x="2851483" y="4121"/>
                    <a:pt x="2852387" y="6303"/>
                    <a:pt x="2852387" y="8578"/>
                  </a:cubicBezTo>
                  <a:lnTo>
                    <a:pt x="2852387" y="157546"/>
                  </a:lnTo>
                  <a:cubicBezTo>
                    <a:pt x="2852387" y="159821"/>
                    <a:pt x="2851483" y="162003"/>
                    <a:pt x="2849874" y="163612"/>
                  </a:cubicBezTo>
                  <a:cubicBezTo>
                    <a:pt x="2848265" y="165221"/>
                    <a:pt x="2846084" y="166125"/>
                    <a:pt x="2843809" y="166125"/>
                  </a:cubicBezTo>
                  <a:lnTo>
                    <a:pt x="8578" y="166125"/>
                  </a:lnTo>
                  <a:cubicBezTo>
                    <a:pt x="6303" y="166125"/>
                    <a:pt x="4121" y="165221"/>
                    <a:pt x="2512" y="163612"/>
                  </a:cubicBezTo>
                  <a:cubicBezTo>
                    <a:pt x="904" y="162003"/>
                    <a:pt x="0" y="159821"/>
                    <a:pt x="0" y="157546"/>
                  </a:cubicBezTo>
                  <a:lnTo>
                    <a:pt x="0" y="8578"/>
                  </a:lnTo>
                  <a:cubicBezTo>
                    <a:pt x="0" y="6303"/>
                    <a:pt x="904" y="4121"/>
                    <a:pt x="2512" y="2512"/>
                  </a:cubicBezTo>
                  <a:cubicBezTo>
                    <a:pt x="4121" y="904"/>
                    <a:pt x="6303" y="0"/>
                    <a:pt x="8578" y="0"/>
                  </a:cubicBezTo>
                  <a:close/>
                </a:path>
              </a:pathLst>
            </a:custGeom>
            <a:solidFill>
              <a:srgbClr val="FCF3DD"/>
            </a:solidFill>
            <a:ln cap="sq">
              <a:noFill/>
              <a:prstDash val="sysDot"/>
              <a:miter/>
            </a:ln>
          </p:spPr>
          <p:txBody>
            <a:bodyPr/>
            <a:lstStyle/>
            <a:p>
              <a:endParaRPr lang="ja-JP" altLang="en-US"/>
            </a:p>
          </p:txBody>
        </p:sp>
        <p:sp>
          <p:nvSpPr>
            <p:cNvPr id="24" name="TextBox 24"/>
            <p:cNvSpPr txBox="1"/>
            <p:nvPr/>
          </p:nvSpPr>
          <p:spPr>
            <a:xfrm>
              <a:off x="0" y="-228600"/>
              <a:ext cx="2852387" cy="394725"/>
            </a:xfrm>
            <a:prstGeom prst="rect">
              <a:avLst/>
            </a:prstGeom>
          </p:spPr>
          <p:txBody>
            <a:bodyPr lIns="50800" tIns="50800" rIns="50800" bIns="50800" rtlCol="0" anchor="ctr"/>
            <a:lstStyle/>
            <a:p>
              <a:pPr algn="ctr">
                <a:lnSpc>
                  <a:spcPts val="2800"/>
                </a:lnSpc>
              </a:pPr>
              <a:endParaRPr/>
            </a:p>
          </p:txBody>
        </p:sp>
      </p:grpSp>
      <p:sp>
        <p:nvSpPr>
          <p:cNvPr id="25" name="TextBox 25"/>
          <p:cNvSpPr txBox="1"/>
          <p:nvPr/>
        </p:nvSpPr>
        <p:spPr>
          <a:xfrm>
            <a:off x="939313" y="3546475"/>
            <a:ext cx="10755413" cy="332014"/>
          </a:xfrm>
          <a:prstGeom prst="rect">
            <a:avLst/>
          </a:prstGeom>
        </p:spPr>
        <p:txBody>
          <a:bodyPr lIns="0" tIns="0" rIns="0" bIns="0" rtlCol="0" anchor="t">
            <a:spAutoFit/>
          </a:bodyPr>
          <a:lstStyle/>
          <a:p>
            <a:pPr algn="l">
              <a:lnSpc>
                <a:spcPts val="2800"/>
              </a:lnSpc>
              <a:spcBef>
                <a:spcPct val="0"/>
              </a:spcBef>
            </a:pPr>
            <a:r>
              <a:rPr lang="ja-JP" altLang="en-US" sz="2000">
                <a:solidFill>
                  <a:srgbClr val="000000"/>
                </a:solidFill>
                <a:latin typeface="筑紫A丸ゴシック"/>
                <a:ea typeface="筑紫A丸ゴシック"/>
                <a:cs typeface="筑紫A丸ゴシック"/>
                <a:sym typeface="筑紫A丸ゴシック"/>
              </a:rPr>
              <a:t>対象市場の規模や成長性、将来性についてデータを基に説明します。</a:t>
            </a:r>
          </a:p>
        </p:txBody>
      </p:sp>
      <p:grpSp>
        <p:nvGrpSpPr>
          <p:cNvPr id="26" name="Group 26"/>
          <p:cNvGrpSpPr/>
          <p:nvPr/>
        </p:nvGrpSpPr>
        <p:grpSpPr>
          <a:xfrm>
            <a:off x="733059" y="6565908"/>
            <a:ext cx="10772820" cy="1356332"/>
            <a:chOff x="0" y="0"/>
            <a:chExt cx="2837286" cy="357223"/>
          </a:xfrm>
        </p:grpSpPr>
        <p:sp>
          <p:nvSpPr>
            <p:cNvPr id="27" name="Freeform 27"/>
            <p:cNvSpPr/>
            <p:nvPr/>
          </p:nvSpPr>
          <p:spPr>
            <a:xfrm>
              <a:off x="0" y="0"/>
              <a:ext cx="2837286" cy="357223"/>
            </a:xfrm>
            <a:custGeom>
              <a:avLst/>
              <a:gdLst/>
              <a:ahLst/>
              <a:cxnLst/>
              <a:rect l="l" t="t" r="r" b="b"/>
              <a:pathLst>
                <a:path w="2837286" h="357223">
                  <a:moveTo>
                    <a:pt x="8624" y="0"/>
                  </a:moveTo>
                  <a:lnTo>
                    <a:pt x="2828662" y="0"/>
                  </a:lnTo>
                  <a:cubicBezTo>
                    <a:pt x="2833425" y="0"/>
                    <a:pt x="2837286" y="3861"/>
                    <a:pt x="2837286" y="8624"/>
                  </a:cubicBezTo>
                  <a:lnTo>
                    <a:pt x="2837286" y="348599"/>
                  </a:lnTo>
                  <a:cubicBezTo>
                    <a:pt x="2837286" y="353362"/>
                    <a:pt x="2833425" y="357223"/>
                    <a:pt x="2828662" y="357223"/>
                  </a:cubicBezTo>
                  <a:lnTo>
                    <a:pt x="8624" y="357223"/>
                  </a:lnTo>
                  <a:cubicBezTo>
                    <a:pt x="3861" y="357223"/>
                    <a:pt x="0" y="353362"/>
                    <a:pt x="0" y="348599"/>
                  </a:cubicBezTo>
                  <a:lnTo>
                    <a:pt x="0" y="8624"/>
                  </a:lnTo>
                  <a:cubicBezTo>
                    <a:pt x="0" y="3861"/>
                    <a:pt x="3861" y="0"/>
                    <a:pt x="8624" y="0"/>
                  </a:cubicBezTo>
                  <a:close/>
                </a:path>
              </a:pathLst>
            </a:custGeom>
            <a:solidFill>
              <a:srgbClr val="FCF3DD"/>
            </a:solidFill>
            <a:ln cap="sq">
              <a:noFill/>
              <a:prstDash val="sysDot"/>
              <a:miter/>
            </a:ln>
          </p:spPr>
          <p:txBody>
            <a:bodyPr/>
            <a:lstStyle/>
            <a:p>
              <a:endParaRPr lang="ja-JP" altLang="en-US"/>
            </a:p>
          </p:txBody>
        </p:sp>
        <p:sp>
          <p:nvSpPr>
            <p:cNvPr id="28" name="TextBox 28"/>
            <p:cNvSpPr txBox="1"/>
            <p:nvPr/>
          </p:nvSpPr>
          <p:spPr>
            <a:xfrm>
              <a:off x="0" y="-228600"/>
              <a:ext cx="2837286" cy="585823"/>
            </a:xfrm>
            <a:prstGeom prst="rect">
              <a:avLst/>
            </a:prstGeom>
          </p:spPr>
          <p:txBody>
            <a:bodyPr lIns="50800" tIns="50800" rIns="50800" bIns="50800" rtlCol="0" anchor="ctr"/>
            <a:lstStyle/>
            <a:p>
              <a:pPr algn="ctr">
                <a:lnSpc>
                  <a:spcPts val="2800"/>
                </a:lnSpc>
              </a:pPr>
              <a:endParaRPr/>
            </a:p>
          </p:txBody>
        </p:sp>
      </p:grpSp>
      <p:sp>
        <p:nvSpPr>
          <p:cNvPr id="29" name="TextBox 29"/>
          <p:cNvSpPr txBox="1"/>
          <p:nvPr/>
        </p:nvSpPr>
        <p:spPr>
          <a:xfrm>
            <a:off x="912147" y="6707571"/>
            <a:ext cx="10593729" cy="696088"/>
          </a:xfrm>
          <a:prstGeom prst="rect">
            <a:avLst/>
          </a:prstGeom>
        </p:spPr>
        <p:txBody>
          <a:bodyPr wrap="square" lIns="0" tIns="0" rIns="0" bIns="0" rtlCol="0" anchor="t">
            <a:spAutoFit/>
          </a:bodyPr>
          <a:lstStyle/>
          <a:p>
            <a:pPr algn="l">
              <a:lnSpc>
                <a:spcPts val="2800"/>
              </a:lnSpc>
              <a:spcBef>
                <a:spcPct val="0"/>
              </a:spcBef>
            </a:pPr>
            <a:r>
              <a:rPr lang="ja-JP" altLang="en-US" sz="2000">
                <a:solidFill>
                  <a:srgbClr val="0D0D0D"/>
                </a:solidFill>
                <a:latin typeface="筑紫A丸ゴシック"/>
                <a:ea typeface="筑紫A丸ゴシック"/>
                <a:cs typeface="筑紫A丸ゴシック"/>
                <a:sym typeface="筑紫A丸ゴシック"/>
              </a:rPr>
              <a:t>競合他社名と事業内容、シェア、強み・弱みなどを記載します。</a:t>
            </a:r>
          </a:p>
          <a:p>
            <a:pPr algn="l">
              <a:lnSpc>
                <a:spcPts val="2800"/>
              </a:lnSpc>
              <a:spcBef>
                <a:spcPct val="0"/>
              </a:spcBef>
            </a:pPr>
            <a:endParaRPr lang="ja-JP" altLang="en-US" sz="2000" dirty="0">
              <a:solidFill>
                <a:srgbClr val="0D0D0D"/>
              </a:solidFill>
              <a:latin typeface="筑紫A丸ゴシック"/>
              <a:ea typeface="筑紫A丸ゴシック"/>
              <a:cs typeface="筑紫A丸ゴシック"/>
              <a:sym typeface="筑紫A丸ゴシック"/>
            </a:endParaRPr>
          </a:p>
        </p:txBody>
      </p:sp>
      <p:sp>
        <p:nvSpPr>
          <p:cNvPr id="33" name="TextBox 33"/>
          <p:cNvSpPr txBox="1"/>
          <p:nvPr/>
        </p:nvSpPr>
        <p:spPr>
          <a:xfrm>
            <a:off x="12793733" y="552449"/>
            <a:ext cx="2082344" cy="781051"/>
          </a:xfrm>
          <a:prstGeom prst="rect">
            <a:avLst/>
          </a:prstGeom>
        </p:spPr>
        <p:txBody>
          <a:bodyPr lIns="0" tIns="0" rIns="0" bIns="0" rtlCol="0" anchor="t">
            <a:spAutoFit/>
          </a:bodyPr>
          <a:lstStyle/>
          <a:p>
            <a:pPr marL="0" lvl="0" indent="0" algn="l">
              <a:lnSpc>
                <a:spcPts val="4199"/>
              </a:lnSpc>
              <a:spcBef>
                <a:spcPct val="0"/>
              </a:spcBef>
            </a:pPr>
            <a:r>
              <a:rPr lang="en-US" sz="2999" b="1" dirty="0" err="1">
                <a:solidFill>
                  <a:srgbClr val="956D51"/>
                </a:solidFill>
                <a:latin typeface="筑紫A丸ゴシック Bold"/>
                <a:ea typeface="筑紫A丸ゴシック Bold"/>
                <a:cs typeface="筑紫A丸ゴシック Bold"/>
                <a:sym typeface="筑紫A丸ゴシック Bold"/>
              </a:rPr>
              <a:t>市場分析</a:t>
            </a:r>
            <a:endParaRPr lang="en-US" sz="2999" b="1" dirty="0">
              <a:solidFill>
                <a:srgbClr val="956D51"/>
              </a:solidFill>
              <a:latin typeface="筑紫A丸ゴシック Bold"/>
              <a:ea typeface="筑紫A丸ゴシック Bold"/>
              <a:cs typeface="筑紫A丸ゴシック Bold"/>
              <a:sym typeface="筑紫A丸ゴシック Bold"/>
            </a:endParaRPr>
          </a:p>
        </p:txBody>
      </p:sp>
      <p:sp>
        <p:nvSpPr>
          <p:cNvPr id="34" name="TextBox 34"/>
          <p:cNvSpPr txBox="1"/>
          <p:nvPr/>
        </p:nvSpPr>
        <p:spPr>
          <a:xfrm>
            <a:off x="12793733" y="1263650"/>
            <a:ext cx="4827802" cy="2016962"/>
          </a:xfrm>
          <a:prstGeom prst="rect">
            <a:avLst/>
          </a:prstGeom>
        </p:spPr>
        <p:txBody>
          <a:bodyPr lIns="0" tIns="0" rIns="0" bIns="0" rtlCol="0" anchor="t">
            <a:spAutoFit/>
          </a:bodyPr>
          <a:lstStyle/>
          <a:p>
            <a:pPr algn="l">
              <a:lnSpc>
                <a:spcPts val="3200"/>
              </a:lnSpc>
            </a:pPr>
            <a:r>
              <a:rPr lang="ja-JP" altLang="en-US" sz="2000">
                <a:solidFill>
                  <a:srgbClr val="0D0D0D"/>
                </a:solidFill>
                <a:latin typeface="筑紫A丸ゴシック"/>
                <a:ea typeface="筑紫A丸ゴシック"/>
                <a:cs typeface="筑紫A丸ゴシック"/>
                <a:sym typeface="筑紫A丸ゴシック"/>
              </a:rPr>
              <a:t>市場の動向、成長性、課題、機会などをデータや調査結果に基づいて分析します。事業の将来性を予測し、リスクとチャンスを明確化します。</a:t>
            </a:r>
          </a:p>
          <a:p>
            <a:pPr algn="l">
              <a:lnSpc>
                <a:spcPts val="3200"/>
              </a:lnSpc>
            </a:pPr>
            <a:endParaRPr lang="ja-JP" altLang="en-US" sz="2000" dirty="0">
              <a:solidFill>
                <a:srgbClr val="0D0D0D"/>
              </a:solidFill>
              <a:latin typeface="筑紫A丸ゴシック"/>
              <a:ea typeface="筑紫A丸ゴシック"/>
              <a:cs typeface="筑紫A丸ゴシック"/>
              <a:sym typeface="筑紫A丸ゴシック"/>
            </a:endParaRPr>
          </a:p>
        </p:txBody>
      </p:sp>
      <p:grpSp>
        <p:nvGrpSpPr>
          <p:cNvPr id="35" name="Group 35"/>
          <p:cNvGrpSpPr/>
          <p:nvPr/>
        </p:nvGrpSpPr>
        <p:grpSpPr>
          <a:xfrm>
            <a:off x="12496489" y="5921976"/>
            <a:ext cx="5457454" cy="4000528"/>
            <a:chOff x="0" y="0"/>
            <a:chExt cx="1437354" cy="1053637"/>
          </a:xfrm>
        </p:grpSpPr>
        <p:sp>
          <p:nvSpPr>
            <p:cNvPr id="36" name="Freeform 36"/>
            <p:cNvSpPr/>
            <p:nvPr/>
          </p:nvSpPr>
          <p:spPr>
            <a:xfrm>
              <a:off x="0" y="0"/>
              <a:ext cx="1437354" cy="1053637"/>
            </a:xfrm>
            <a:custGeom>
              <a:avLst/>
              <a:gdLst/>
              <a:ahLst/>
              <a:cxnLst/>
              <a:rect l="l" t="t" r="r" b="b"/>
              <a:pathLst>
                <a:path w="1437354" h="1053637">
                  <a:moveTo>
                    <a:pt x="56744" y="0"/>
                  </a:moveTo>
                  <a:lnTo>
                    <a:pt x="1380610" y="0"/>
                  </a:lnTo>
                  <a:cubicBezTo>
                    <a:pt x="1411949" y="0"/>
                    <a:pt x="1437354" y="25405"/>
                    <a:pt x="1437354" y="56744"/>
                  </a:cubicBezTo>
                  <a:lnTo>
                    <a:pt x="1437354" y="996893"/>
                  </a:lnTo>
                  <a:cubicBezTo>
                    <a:pt x="1437354" y="1011943"/>
                    <a:pt x="1431376" y="1026376"/>
                    <a:pt x="1420734" y="1037017"/>
                  </a:cubicBezTo>
                  <a:cubicBezTo>
                    <a:pt x="1410093" y="1047659"/>
                    <a:pt x="1395660" y="1053637"/>
                    <a:pt x="1380610" y="1053637"/>
                  </a:cubicBezTo>
                  <a:lnTo>
                    <a:pt x="56744" y="1053637"/>
                  </a:lnTo>
                  <a:cubicBezTo>
                    <a:pt x="41694" y="1053637"/>
                    <a:pt x="27261" y="1047659"/>
                    <a:pt x="16620" y="1037017"/>
                  </a:cubicBezTo>
                  <a:cubicBezTo>
                    <a:pt x="5978" y="1026376"/>
                    <a:pt x="0" y="1011943"/>
                    <a:pt x="0" y="996893"/>
                  </a:cubicBezTo>
                  <a:lnTo>
                    <a:pt x="0" y="56744"/>
                  </a:lnTo>
                  <a:cubicBezTo>
                    <a:pt x="0" y="41694"/>
                    <a:pt x="5978" y="27261"/>
                    <a:pt x="16620" y="16620"/>
                  </a:cubicBezTo>
                  <a:cubicBezTo>
                    <a:pt x="27261" y="5978"/>
                    <a:pt x="41694" y="0"/>
                    <a:pt x="56744" y="0"/>
                  </a:cubicBezTo>
                  <a:close/>
                </a:path>
              </a:pathLst>
            </a:custGeom>
            <a:solidFill>
              <a:srgbClr val="FFFFFF"/>
            </a:solidFill>
            <a:ln cap="rnd">
              <a:noFill/>
              <a:prstDash val="sysDot"/>
              <a:round/>
            </a:ln>
          </p:spPr>
          <p:txBody>
            <a:bodyPr/>
            <a:lstStyle/>
            <a:p>
              <a:endParaRPr lang="ja-JP" altLang="en-US"/>
            </a:p>
          </p:txBody>
        </p:sp>
        <p:sp>
          <p:nvSpPr>
            <p:cNvPr id="37" name="TextBox 37"/>
            <p:cNvSpPr txBox="1"/>
            <p:nvPr/>
          </p:nvSpPr>
          <p:spPr>
            <a:xfrm>
              <a:off x="0" y="-38100"/>
              <a:ext cx="1437354" cy="1091737"/>
            </a:xfrm>
            <a:prstGeom prst="rect">
              <a:avLst/>
            </a:prstGeom>
          </p:spPr>
          <p:txBody>
            <a:bodyPr lIns="50800" tIns="50800" rIns="50800" bIns="50800" rtlCol="0" anchor="ctr"/>
            <a:lstStyle/>
            <a:p>
              <a:pPr algn="ctr">
                <a:lnSpc>
                  <a:spcPts val="2940"/>
                </a:lnSpc>
              </a:pPr>
              <a:endParaRPr/>
            </a:p>
          </p:txBody>
        </p:sp>
      </p:grpSp>
      <p:sp>
        <p:nvSpPr>
          <p:cNvPr id="38" name="TextBox 38"/>
          <p:cNvSpPr txBox="1"/>
          <p:nvPr/>
        </p:nvSpPr>
        <p:spPr>
          <a:xfrm>
            <a:off x="12793733" y="6115049"/>
            <a:ext cx="2082344" cy="781051"/>
          </a:xfrm>
          <a:prstGeom prst="rect">
            <a:avLst/>
          </a:prstGeom>
        </p:spPr>
        <p:txBody>
          <a:bodyPr lIns="0" tIns="0" rIns="0" bIns="0" rtlCol="0" anchor="t">
            <a:spAutoFit/>
          </a:bodyPr>
          <a:lstStyle/>
          <a:p>
            <a:pPr marL="0" lvl="0" indent="0" algn="l">
              <a:lnSpc>
                <a:spcPts val="4199"/>
              </a:lnSpc>
              <a:spcBef>
                <a:spcPct val="0"/>
              </a:spcBef>
            </a:pPr>
            <a:r>
              <a:rPr lang="en-US" sz="2999" b="1" dirty="0" err="1">
                <a:solidFill>
                  <a:srgbClr val="956D51"/>
                </a:solidFill>
                <a:latin typeface="筑紫A丸ゴシック Bold"/>
                <a:ea typeface="筑紫A丸ゴシック Bold"/>
                <a:cs typeface="筑紫A丸ゴシック Bold"/>
                <a:sym typeface="筑紫A丸ゴシック Bold"/>
              </a:rPr>
              <a:t>戦略</a:t>
            </a:r>
            <a:endParaRPr lang="en-US" sz="2999" b="1" dirty="0">
              <a:solidFill>
                <a:srgbClr val="956D51"/>
              </a:solidFill>
              <a:latin typeface="筑紫A丸ゴシック Bold"/>
              <a:ea typeface="筑紫A丸ゴシック Bold"/>
              <a:cs typeface="筑紫A丸ゴシック Bold"/>
              <a:sym typeface="筑紫A丸ゴシック Bold"/>
            </a:endParaRPr>
          </a:p>
        </p:txBody>
      </p:sp>
      <p:sp>
        <p:nvSpPr>
          <p:cNvPr id="39" name="TextBox 39"/>
          <p:cNvSpPr txBox="1"/>
          <p:nvPr/>
        </p:nvSpPr>
        <p:spPr>
          <a:xfrm>
            <a:off x="12793733" y="6826250"/>
            <a:ext cx="4827802" cy="2016962"/>
          </a:xfrm>
          <a:prstGeom prst="rect">
            <a:avLst/>
          </a:prstGeom>
        </p:spPr>
        <p:txBody>
          <a:bodyPr lIns="0" tIns="0" rIns="0" bIns="0" rtlCol="0" anchor="t">
            <a:spAutoFit/>
          </a:bodyPr>
          <a:lstStyle/>
          <a:p>
            <a:pPr algn="l">
              <a:lnSpc>
                <a:spcPts val="3200"/>
              </a:lnSpc>
            </a:pPr>
            <a:r>
              <a:rPr lang="ja-JP" altLang="en-US" sz="2000">
                <a:solidFill>
                  <a:srgbClr val="0D0D0D"/>
                </a:solidFill>
                <a:latin typeface="筑紫A丸ゴシック"/>
                <a:ea typeface="筑紫A丸ゴシック"/>
                <a:cs typeface="筑紫A丸ゴシック"/>
                <a:sym typeface="筑紫A丸ゴシック"/>
              </a:rPr>
              <a:t>市場分析結果を踏まえ、自社の商品・サービスをどのように展開するかを明記します。競争優位性の確立、価格設定、販路開拓などの具体的戦略を示します。</a:t>
            </a:r>
          </a:p>
          <a:p>
            <a:pPr algn="l">
              <a:lnSpc>
                <a:spcPts val="3200"/>
              </a:lnSpc>
            </a:pPr>
            <a:endParaRPr lang="ja-JP" altLang="en-US" sz="2000" dirty="0">
              <a:solidFill>
                <a:srgbClr val="0D0D0D"/>
              </a:solidFill>
              <a:latin typeface="筑紫A丸ゴシック"/>
              <a:ea typeface="筑紫A丸ゴシック"/>
              <a:cs typeface="筑紫A丸ゴシック"/>
              <a:sym typeface="筑紫A丸ゴシック"/>
            </a:endParaRPr>
          </a:p>
        </p:txBody>
      </p:sp>
      <p:grpSp>
        <p:nvGrpSpPr>
          <p:cNvPr id="40" name="Group 40"/>
          <p:cNvGrpSpPr/>
          <p:nvPr/>
        </p:nvGrpSpPr>
        <p:grpSpPr>
          <a:xfrm>
            <a:off x="675722" y="4969169"/>
            <a:ext cx="10830156" cy="630754"/>
            <a:chOff x="0" y="0"/>
            <a:chExt cx="2852387" cy="166125"/>
          </a:xfrm>
        </p:grpSpPr>
        <p:sp>
          <p:nvSpPr>
            <p:cNvPr id="41" name="Freeform 41"/>
            <p:cNvSpPr/>
            <p:nvPr/>
          </p:nvSpPr>
          <p:spPr>
            <a:xfrm>
              <a:off x="0" y="0"/>
              <a:ext cx="2852387" cy="166125"/>
            </a:xfrm>
            <a:custGeom>
              <a:avLst/>
              <a:gdLst/>
              <a:ahLst/>
              <a:cxnLst/>
              <a:rect l="l" t="t" r="r" b="b"/>
              <a:pathLst>
                <a:path w="2852387" h="166125">
                  <a:moveTo>
                    <a:pt x="8578" y="0"/>
                  </a:moveTo>
                  <a:lnTo>
                    <a:pt x="2843809" y="0"/>
                  </a:lnTo>
                  <a:cubicBezTo>
                    <a:pt x="2846084" y="0"/>
                    <a:pt x="2848265" y="904"/>
                    <a:pt x="2849874" y="2512"/>
                  </a:cubicBezTo>
                  <a:cubicBezTo>
                    <a:pt x="2851483" y="4121"/>
                    <a:pt x="2852387" y="6303"/>
                    <a:pt x="2852387" y="8578"/>
                  </a:cubicBezTo>
                  <a:lnTo>
                    <a:pt x="2852387" y="157546"/>
                  </a:lnTo>
                  <a:cubicBezTo>
                    <a:pt x="2852387" y="159821"/>
                    <a:pt x="2851483" y="162003"/>
                    <a:pt x="2849874" y="163612"/>
                  </a:cubicBezTo>
                  <a:cubicBezTo>
                    <a:pt x="2848265" y="165221"/>
                    <a:pt x="2846084" y="166125"/>
                    <a:pt x="2843809" y="166125"/>
                  </a:cubicBezTo>
                  <a:lnTo>
                    <a:pt x="8578" y="166125"/>
                  </a:lnTo>
                  <a:cubicBezTo>
                    <a:pt x="6303" y="166125"/>
                    <a:pt x="4121" y="165221"/>
                    <a:pt x="2512" y="163612"/>
                  </a:cubicBezTo>
                  <a:cubicBezTo>
                    <a:pt x="904" y="162003"/>
                    <a:pt x="0" y="159821"/>
                    <a:pt x="0" y="157546"/>
                  </a:cubicBezTo>
                  <a:lnTo>
                    <a:pt x="0" y="8578"/>
                  </a:lnTo>
                  <a:cubicBezTo>
                    <a:pt x="0" y="6303"/>
                    <a:pt x="904" y="4121"/>
                    <a:pt x="2512" y="2512"/>
                  </a:cubicBezTo>
                  <a:cubicBezTo>
                    <a:pt x="4121" y="904"/>
                    <a:pt x="6303" y="0"/>
                    <a:pt x="8578" y="0"/>
                  </a:cubicBezTo>
                  <a:close/>
                </a:path>
              </a:pathLst>
            </a:custGeom>
            <a:solidFill>
              <a:srgbClr val="FCF3DD"/>
            </a:solidFill>
            <a:ln cap="sq">
              <a:noFill/>
              <a:prstDash val="sysDot"/>
              <a:miter/>
            </a:ln>
          </p:spPr>
          <p:txBody>
            <a:bodyPr/>
            <a:lstStyle/>
            <a:p>
              <a:endParaRPr lang="ja-JP" altLang="en-US"/>
            </a:p>
          </p:txBody>
        </p:sp>
        <p:sp>
          <p:nvSpPr>
            <p:cNvPr id="42" name="TextBox 42"/>
            <p:cNvSpPr txBox="1"/>
            <p:nvPr/>
          </p:nvSpPr>
          <p:spPr>
            <a:xfrm>
              <a:off x="0" y="-228600"/>
              <a:ext cx="2852387" cy="394725"/>
            </a:xfrm>
            <a:prstGeom prst="rect">
              <a:avLst/>
            </a:prstGeom>
          </p:spPr>
          <p:txBody>
            <a:bodyPr lIns="50800" tIns="50800" rIns="50800" bIns="50800" rtlCol="0" anchor="ctr"/>
            <a:lstStyle/>
            <a:p>
              <a:pPr algn="ctr">
                <a:lnSpc>
                  <a:spcPts val="2800"/>
                </a:lnSpc>
              </a:pPr>
              <a:endParaRPr/>
            </a:p>
          </p:txBody>
        </p:sp>
      </p:grpSp>
      <p:sp>
        <p:nvSpPr>
          <p:cNvPr id="43" name="TextBox 43"/>
          <p:cNvSpPr txBox="1"/>
          <p:nvPr/>
        </p:nvSpPr>
        <p:spPr>
          <a:xfrm>
            <a:off x="934192" y="5098441"/>
            <a:ext cx="10571685" cy="332014"/>
          </a:xfrm>
          <a:prstGeom prst="rect">
            <a:avLst/>
          </a:prstGeom>
        </p:spPr>
        <p:txBody>
          <a:bodyPr wrap="square" lIns="0" tIns="0" rIns="0" bIns="0" rtlCol="0" anchor="t">
            <a:spAutoFit/>
          </a:bodyPr>
          <a:lstStyle/>
          <a:p>
            <a:pPr algn="l">
              <a:lnSpc>
                <a:spcPts val="2800"/>
              </a:lnSpc>
              <a:spcBef>
                <a:spcPct val="0"/>
              </a:spcBef>
            </a:pPr>
            <a:r>
              <a:rPr lang="ja-JP" altLang="en-US" sz="2000">
                <a:solidFill>
                  <a:srgbClr val="000000"/>
                </a:solidFill>
                <a:latin typeface="筑紫A丸ゴシック"/>
                <a:ea typeface="筑紫A丸ゴシック"/>
                <a:cs typeface="筑紫A丸ゴシック"/>
                <a:sym typeface="筑紫A丸ゴシック"/>
              </a:rPr>
              <a:t>年齢、性別、職業、ライフスタイルなどどの層に商品・サービスを提供するかを示します。</a:t>
            </a:r>
          </a:p>
        </p:txBody>
      </p:sp>
      <p:grpSp>
        <p:nvGrpSpPr>
          <p:cNvPr id="44" name="Group 44"/>
          <p:cNvGrpSpPr/>
          <p:nvPr/>
        </p:nvGrpSpPr>
        <p:grpSpPr>
          <a:xfrm>
            <a:off x="695915" y="8827403"/>
            <a:ext cx="10830156" cy="630754"/>
            <a:chOff x="0" y="0"/>
            <a:chExt cx="2852387" cy="166125"/>
          </a:xfrm>
        </p:grpSpPr>
        <p:sp>
          <p:nvSpPr>
            <p:cNvPr id="45" name="Freeform 45"/>
            <p:cNvSpPr/>
            <p:nvPr/>
          </p:nvSpPr>
          <p:spPr>
            <a:xfrm>
              <a:off x="0" y="0"/>
              <a:ext cx="2852387" cy="166125"/>
            </a:xfrm>
            <a:custGeom>
              <a:avLst/>
              <a:gdLst/>
              <a:ahLst/>
              <a:cxnLst/>
              <a:rect l="l" t="t" r="r" b="b"/>
              <a:pathLst>
                <a:path w="2852387" h="166125">
                  <a:moveTo>
                    <a:pt x="8578" y="0"/>
                  </a:moveTo>
                  <a:lnTo>
                    <a:pt x="2843809" y="0"/>
                  </a:lnTo>
                  <a:cubicBezTo>
                    <a:pt x="2846084" y="0"/>
                    <a:pt x="2848265" y="904"/>
                    <a:pt x="2849874" y="2512"/>
                  </a:cubicBezTo>
                  <a:cubicBezTo>
                    <a:pt x="2851483" y="4121"/>
                    <a:pt x="2852387" y="6303"/>
                    <a:pt x="2852387" y="8578"/>
                  </a:cubicBezTo>
                  <a:lnTo>
                    <a:pt x="2852387" y="157546"/>
                  </a:lnTo>
                  <a:cubicBezTo>
                    <a:pt x="2852387" y="159821"/>
                    <a:pt x="2851483" y="162003"/>
                    <a:pt x="2849874" y="163612"/>
                  </a:cubicBezTo>
                  <a:cubicBezTo>
                    <a:pt x="2848265" y="165221"/>
                    <a:pt x="2846084" y="166125"/>
                    <a:pt x="2843809" y="166125"/>
                  </a:cubicBezTo>
                  <a:lnTo>
                    <a:pt x="8578" y="166125"/>
                  </a:lnTo>
                  <a:cubicBezTo>
                    <a:pt x="6303" y="166125"/>
                    <a:pt x="4121" y="165221"/>
                    <a:pt x="2512" y="163612"/>
                  </a:cubicBezTo>
                  <a:cubicBezTo>
                    <a:pt x="904" y="162003"/>
                    <a:pt x="0" y="159821"/>
                    <a:pt x="0" y="157546"/>
                  </a:cubicBezTo>
                  <a:lnTo>
                    <a:pt x="0" y="8578"/>
                  </a:lnTo>
                  <a:cubicBezTo>
                    <a:pt x="0" y="6303"/>
                    <a:pt x="904" y="4121"/>
                    <a:pt x="2512" y="2512"/>
                  </a:cubicBezTo>
                  <a:cubicBezTo>
                    <a:pt x="4121" y="904"/>
                    <a:pt x="6303" y="0"/>
                    <a:pt x="8578" y="0"/>
                  </a:cubicBezTo>
                  <a:close/>
                </a:path>
              </a:pathLst>
            </a:custGeom>
            <a:solidFill>
              <a:srgbClr val="FCF3DD"/>
            </a:solidFill>
            <a:ln cap="sq">
              <a:noFill/>
              <a:prstDash val="sysDot"/>
              <a:miter/>
            </a:ln>
          </p:spPr>
          <p:txBody>
            <a:bodyPr/>
            <a:lstStyle/>
            <a:p>
              <a:endParaRPr lang="ja-JP" altLang="en-US"/>
            </a:p>
          </p:txBody>
        </p:sp>
        <p:sp>
          <p:nvSpPr>
            <p:cNvPr id="46" name="TextBox 46"/>
            <p:cNvSpPr txBox="1"/>
            <p:nvPr/>
          </p:nvSpPr>
          <p:spPr>
            <a:xfrm>
              <a:off x="0" y="-228600"/>
              <a:ext cx="2852387" cy="394725"/>
            </a:xfrm>
            <a:prstGeom prst="rect">
              <a:avLst/>
            </a:prstGeom>
          </p:spPr>
          <p:txBody>
            <a:bodyPr lIns="50800" tIns="50800" rIns="50800" bIns="50800" rtlCol="0" anchor="ctr"/>
            <a:lstStyle/>
            <a:p>
              <a:pPr algn="ctr">
                <a:lnSpc>
                  <a:spcPts val="2800"/>
                </a:lnSpc>
              </a:pPr>
              <a:endParaRPr/>
            </a:p>
          </p:txBody>
        </p:sp>
      </p:grpSp>
      <p:sp>
        <p:nvSpPr>
          <p:cNvPr id="47" name="TextBox 47"/>
          <p:cNvSpPr txBox="1"/>
          <p:nvPr/>
        </p:nvSpPr>
        <p:spPr>
          <a:xfrm>
            <a:off x="1011536" y="8956675"/>
            <a:ext cx="10755413" cy="332014"/>
          </a:xfrm>
          <a:prstGeom prst="rect">
            <a:avLst/>
          </a:prstGeom>
        </p:spPr>
        <p:txBody>
          <a:bodyPr lIns="0" tIns="0" rIns="0" bIns="0" rtlCol="0" anchor="t">
            <a:spAutoFit/>
          </a:bodyPr>
          <a:lstStyle/>
          <a:p>
            <a:pPr algn="l">
              <a:lnSpc>
                <a:spcPts val="2800"/>
              </a:lnSpc>
              <a:spcBef>
                <a:spcPct val="0"/>
              </a:spcBef>
            </a:pPr>
            <a:r>
              <a:rPr lang="ja-JP" altLang="en-US" sz="2000">
                <a:solidFill>
                  <a:srgbClr val="000000"/>
                </a:solidFill>
                <a:latin typeface="筑紫A丸ゴシック"/>
                <a:ea typeface="筑紫A丸ゴシック"/>
                <a:cs typeface="筑紫A丸ゴシック"/>
                <a:sym typeface="筑紫A丸ゴシック"/>
              </a:rPr>
              <a:t>現地市場の顧客の潜在的ニーズを記載します。</a:t>
            </a:r>
          </a:p>
        </p:txBody>
      </p:sp>
      <p:grpSp>
        <p:nvGrpSpPr>
          <p:cNvPr id="48" name="Group 48"/>
          <p:cNvGrpSpPr/>
          <p:nvPr/>
        </p:nvGrpSpPr>
        <p:grpSpPr>
          <a:xfrm>
            <a:off x="14531886" y="4841279"/>
            <a:ext cx="1545773" cy="570255"/>
            <a:chOff x="0" y="0"/>
            <a:chExt cx="593109" cy="218806"/>
          </a:xfrm>
        </p:grpSpPr>
        <p:sp>
          <p:nvSpPr>
            <p:cNvPr id="49" name="Freeform 49"/>
            <p:cNvSpPr/>
            <p:nvPr/>
          </p:nvSpPr>
          <p:spPr>
            <a:xfrm>
              <a:off x="0" y="0"/>
              <a:ext cx="593109" cy="218806"/>
            </a:xfrm>
            <a:custGeom>
              <a:avLst/>
              <a:gdLst/>
              <a:ahLst/>
              <a:cxnLst/>
              <a:rect l="l" t="t" r="r" b="b"/>
              <a:pathLst>
                <a:path w="593109" h="218806">
                  <a:moveTo>
                    <a:pt x="296555" y="218806"/>
                  </a:moveTo>
                  <a:lnTo>
                    <a:pt x="593109" y="0"/>
                  </a:lnTo>
                  <a:lnTo>
                    <a:pt x="0" y="0"/>
                  </a:lnTo>
                  <a:lnTo>
                    <a:pt x="296555" y="218806"/>
                  </a:lnTo>
                  <a:close/>
                </a:path>
              </a:pathLst>
            </a:custGeom>
            <a:solidFill>
              <a:srgbClr val="FFFFFF"/>
            </a:solidFill>
          </p:spPr>
          <p:txBody>
            <a:bodyPr/>
            <a:lstStyle/>
            <a:p>
              <a:endParaRPr lang="ja-JP" altLang="en-US"/>
            </a:p>
          </p:txBody>
        </p:sp>
        <p:sp>
          <p:nvSpPr>
            <p:cNvPr id="50" name="TextBox 50"/>
            <p:cNvSpPr txBox="1"/>
            <p:nvPr/>
          </p:nvSpPr>
          <p:spPr>
            <a:xfrm>
              <a:off x="92673" y="-22471"/>
              <a:ext cx="407763" cy="139688"/>
            </a:xfrm>
            <a:prstGeom prst="rect">
              <a:avLst/>
            </a:prstGeom>
          </p:spPr>
          <p:txBody>
            <a:bodyPr lIns="50800" tIns="50800" rIns="50800" bIns="50800" rtlCol="0" anchor="ctr"/>
            <a:lstStyle/>
            <a:p>
              <a:pPr algn="ctr">
                <a:lnSpc>
                  <a:spcPts val="2940"/>
                </a:lnSpc>
              </a:pPr>
              <a:endParaRPr/>
            </a:p>
          </p:txBody>
        </p:sp>
      </p:grpSp>
      <p:grpSp>
        <p:nvGrpSpPr>
          <p:cNvPr id="56" name="Group 15">
            <a:extLst>
              <a:ext uri="{FF2B5EF4-FFF2-40B4-BE49-F238E27FC236}">
                <a16:creationId xmlns:a16="http://schemas.microsoft.com/office/drawing/2014/main" id="{BE5AD01A-E9F3-752E-4286-D41F59CAE5D2}"/>
              </a:ext>
            </a:extLst>
          </p:cNvPr>
          <p:cNvGrpSpPr/>
          <p:nvPr/>
        </p:nvGrpSpPr>
        <p:grpSpPr>
          <a:xfrm>
            <a:off x="-394081" y="-1996013"/>
            <a:ext cx="8452341" cy="3793879"/>
            <a:chOff x="0" y="-238125"/>
            <a:chExt cx="2226131" cy="999211"/>
          </a:xfrm>
        </p:grpSpPr>
        <p:sp>
          <p:nvSpPr>
            <p:cNvPr id="57" name="Freeform 16">
              <a:extLst>
                <a:ext uri="{FF2B5EF4-FFF2-40B4-BE49-F238E27FC236}">
                  <a16:creationId xmlns:a16="http://schemas.microsoft.com/office/drawing/2014/main" id="{F06C79B5-1355-1F48-71D0-9997694E05D1}"/>
                </a:ext>
              </a:extLst>
            </p:cNvPr>
            <p:cNvSpPr/>
            <p:nvPr/>
          </p:nvSpPr>
          <p:spPr>
            <a:xfrm>
              <a:off x="43583" y="219856"/>
              <a:ext cx="2182548" cy="541230"/>
            </a:xfrm>
            <a:custGeom>
              <a:avLst/>
              <a:gdLst/>
              <a:ahLst/>
              <a:cxnLst/>
              <a:rect l="l" t="t" r="r" b="b"/>
              <a:pathLst>
                <a:path w="2226131" h="761086">
                  <a:moveTo>
                    <a:pt x="46713" y="0"/>
                  </a:moveTo>
                  <a:lnTo>
                    <a:pt x="2179418" y="0"/>
                  </a:lnTo>
                  <a:cubicBezTo>
                    <a:pt x="2205217" y="0"/>
                    <a:pt x="2226131" y="20914"/>
                    <a:pt x="2226131" y="46713"/>
                  </a:cubicBezTo>
                  <a:lnTo>
                    <a:pt x="2226131" y="714372"/>
                  </a:lnTo>
                  <a:cubicBezTo>
                    <a:pt x="2226131" y="740171"/>
                    <a:pt x="2205217" y="761086"/>
                    <a:pt x="2179418" y="761086"/>
                  </a:cubicBezTo>
                  <a:lnTo>
                    <a:pt x="46713" y="761086"/>
                  </a:lnTo>
                  <a:cubicBezTo>
                    <a:pt x="20914" y="761086"/>
                    <a:pt x="0" y="740171"/>
                    <a:pt x="0" y="714372"/>
                  </a:cubicBezTo>
                  <a:lnTo>
                    <a:pt x="0" y="46713"/>
                  </a:lnTo>
                  <a:cubicBezTo>
                    <a:pt x="0" y="20914"/>
                    <a:pt x="20914" y="0"/>
                    <a:pt x="46713" y="0"/>
                  </a:cubicBezTo>
                  <a:close/>
                </a:path>
              </a:pathLst>
            </a:custGeom>
            <a:solidFill>
              <a:srgbClr val="956D51"/>
            </a:solidFill>
          </p:spPr>
          <p:txBody>
            <a:bodyPr/>
            <a:lstStyle/>
            <a:p>
              <a:endParaRPr lang="ja-JP" altLang="en-US"/>
            </a:p>
          </p:txBody>
        </p:sp>
        <p:sp>
          <p:nvSpPr>
            <p:cNvPr id="58" name="TextBox 17">
              <a:extLst>
                <a:ext uri="{FF2B5EF4-FFF2-40B4-BE49-F238E27FC236}">
                  <a16:creationId xmlns:a16="http://schemas.microsoft.com/office/drawing/2014/main" id="{ACE9939E-9396-F01C-22B1-73CE21FCA0BA}"/>
                </a:ext>
              </a:extLst>
            </p:cNvPr>
            <p:cNvSpPr txBox="1"/>
            <p:nvPr/>
          </p:nvSpPr>
          <p:spPr>
            <a:xfrm>
              <a:off x="0" y="-238125"/>
              <a:ext cx="2226131" cy="999211"/>
            </a:xfrm>
            <a:prstGeom prst="rect">
              <a:avLst/>
            </a:prstGeom>
          </p:spPr>
          <p:txBody>
            <a:bodyPr lIns="50800" tIns="50800" rIns="50800" bIns="50800" rtlCol="0" anchor="ctr"/>
            <a:lstStyle/>
            <a:p>
              <a:pPr algn="ctr">
                <a:lnSpc>
                  <a:spcPts val="2940"/>
                </a:lnSpc>
              </a:pPr>
              <a:endParaRPr/>
            </a:p>
          </p:txBody>
        </p:sp>
      </p:grpSp>
      <p:sp>
        <p:nvSpPr>
          <p:cNvPr id="59" name="TextBox 18">
            <a:extLst>
              <a:ext uri="{FF2B5EF4-FFF2-40B4-BE49-F238E27FC236}">
                <a16:creationId xmlns:a16="http://schemas.microsoft.com/office/drawing/2014/main" id="{54E7461C-9FA3-0D90-C71C-9B54D02F19E7}"/>
              </a:ext>
            </a:extLst>
          </p:cNvPr>
          <p:cNvSpPr txBox="1"/>
          <p:nvPr/>
        </p:nvSpPr>
        <p:spPr>
          <a:xfrm>
            <a:off x="1456372" y="168617"/>
            <a:ext cx="4524386" cy="823302"/>
          </a:xfrm>
          <a:prstGeom prst="rect">
            <a:avLst/>
          </a:prstGeom>
        </p:spPr>
        <p:txBody>
          <a:bodyPr wrap="square" lIns="0" tIns="0" rIns="0" bIns="0" rtlCol="0" anchor="t">
            <a:spAutoFit/>
          </a:bodyPr>
          <a:lstStyle/>
          <a:p>
            <a:pPr algn="ctr">
              <a:lnSpc>
                <a:spcPts val="7000"/>
              </a:lnSpc>
              <a:spcBef>
                <a:spcPct val="0"/>
              </a:spcBef>
            </a:pPr>
            <a:r>
              <a:rPr lang="en-US" sz="5000" b="1" dirty="0" err="1">
                <a:solidFill>
                  <a:srgbClr val="FFFFFF"/>
                </a:solidFill>
                <a:latin typeface="筑紫A丸ゴシック Bold"/>
                <a:ea typeface="筑紫A丸ゴシック Bold"/>
                <a:cs typeface="筑紫A丸ゴシック Bold"/>
                <a:sym typeface="筑紫A丸ゴシック Bold"/>
              </a:rPr>
              <a:t>市場分析・戦略</a:t>
            </a:r>
            <a:endParaRPr lang="en-US" sz="5000" b="1" dirty="0">
              <a:solidFill>
                <a:srgbClr val="FFFFFF"/>
              </a:solidFill>
              <a:latin typeface="筑紫A丸ゴシック Bold"/>
              <a:ea typeface="筑紫A丸ゴシック Bold"/>
              <a:cs typeface="筑紫A丸ゴシック Bold"/>
              <a:sym typeface="筑紫A丸ゴシック Bold"/>
            </a:endParaRPr>
          </a:p>
        </p:txBody>
      </p:sp>
      <p:sp>
        <p:nvSpPr>
          <p:cNvPr id="60" name="TextBox 19">
            <a:extLst>
              <a:ext uri="{FF2B5EF4-FFF2-40B4-BE49-F238E27FC236}">
                <a16:creationId xmlns:a16="http://schemas.microsoft.com/office/drawing/2014/main" id="{9574E27B-6E3F-3A5C-54C7-BFBF39A09122}"/>
              </a:ext>
            </a:extLst>
          </p:cNvPr>
          <p:cNvSpPr txBox="1"/>
          <p:nvPr/>
        </p:nvSpPr>
        <p:spPr>
          <a:xfrm>
            <a:off x="1632744" y="991919"/>
            <a:ext cx="4099631" cy="493981"/>
          </a:xfrm>
          <a:prstGeom prst="rect">
            <a:avLst/>
          </a:prstGeom>
        </p:spPr>
        <p:txBody>
          <a:bodyPr wrap="square" lIns="0" tIns="0" rIns="0" bIns="0" rtlCol="0" anchor="t">
            <a:spAutoFit/>
          </a:bodyPr>
          <a:lstStyle/>
          <a:p>
            <a:pPr algn="ctr">
              <a:lnSpc>
                <a:spcPts val="4200"/>
              </a:lnSpc>
            </a:pPr>
            <a:r>
              <a:rPr lang="en-US" sz="3000" b="1" dirty="0">
                <a:solidFill>
                  <a:srgbClr val="FFFFFF"/>
                </a:solidFill>
                <a:latin typeface="筑紫A丸ゴシック Bold"/>
                <a:ea typeface="筑紫A丸ゴシック Bold"/>
                <a:cs typeface="筑紫A丸ゴシック Bold"/>
                <a:sym typeface="筑紫A丸ゴシック Bold"/>
              </a:rPr>
              <a:t>MARKET ANALYSIS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6"/>
          <p:cNvGrpSpPr/>
          <p:nvPr/>
        </p:nvGrpSpPr>
        <p:grpSpPr>
          <a:xfrm>
            <a:off x="8395658" y="5363781"/>
            <a:ext cx="9521366" cy="2512642"/>
            <a:chOff x="0" y="0"/>
            <a:chExt cx="2507685" cy="661766"/>
          </a:xfrm>
        </p:grpSpPr>
        <p:sp>
          <p:nvSpPr>
            <p:cNvPr id="7" name="Freeform 7"/>
            <p:cNvSpPr/>
            <p:nvPr/>
          </p:nvSpPr>
          <p:spPr>
            <a:xfrm>
              <a:off x="0" y="0"/>
              <a:ext cx="2507685" cy="661766"/>
            </a:xfrm>
            <a:custGeom>
              <a:avLst/>
              <a:gdLst/>
              <a:ahLst/>
              <a:cxnLst/>
              <a:rect l="l" t="t" r="r" b="b"/>
              <a:pathLst>
                <a:path w="2507685" h="661766">
                  <a:moveTo>
                    <a:pt x="32524" y="0"/>
                  </a:moveTo>
                  <a:lnTo>
                    <a:pt x="2475160" y="0"/>
                  </a:lnTo>
                  <a:cubicBezTo>
                    <a:pt x="2493123" y="0"/>
                    <a:pt x="2507685" y="14562"/>
                    <a:pt x="2507685" y="32524"/>
                  </a:cubicBezTo>
                  <a:lnTo>
                    <a:pt x="2507685" y="629241"/>
                  </a:lnTo>
                  <a:cubicBezTo>
                    <a:pt x="2507685" y="637867"/>
                    <a:pt x="2504258" y="646140"/>
                    <a:pt x="2498159" y="652240"/>
                  </a:cubicBezTo>
                  <a:cubicBezTo>
                    <a:pt x="2492059" y="658339"/>
                    <a:pt x="2483786" y="661766"/>
                    <a:pt x="2475160" y="661766"/>
                  </a:cubicBezTo>
                  <a:lnTo>
                    <a:pt x="32524" y="661766"/>
                  </a:lnTo>
                  <a:cubicBezTo>
                    <a:pt x="14562" y="661766"/>
                    <a:pt x="0" y="647204"/>
                    <a:pt x="0" y="629241"/>
                  </a:cubicBezTo>
                  <a:lnTo>
                    <a:pt x="0" y="32524"/>
                  </a:lnTo>
                  <a:cubicBezTo>
                    <a:pt x="0" y="14562"/>
                    <a:pt x="14562" y="0"/>
                    <a:pt x="32524" y="0"/>
                  </a:cubicBezTo>
                  <a:close/>
                </a:path>
              </a:pathLst>
            </a:custGeom>
            <a:solidFill>
              <a:srgbClr val="FFFFFF"/>
            </a:solidFill>
          </p:spPr>
          <p:txBody>
            <a:bodyPr/>
            <a:lstStyle/>
            <a:p>
              <a:endParaRPr lang="ja-JP" altLang="en-US"/>
            </a:p>
          </p:txBody>
        </p:sp>
        <p:sp>
          <p:nvSpPr>
            <p:cNvPr id="8" name="TextBox 8"/>
            <p:cNvSpPr txBox="1"/>
            <p:nvPr/>
          </p:nvSpPr>
          <p:spPr>
            <a:xfrm>
              <a:off x="0" y="-38100"/>
              <a:ext cx="2507685" cy="699866"/>
            </a:xfrm>
            <a:prstGeom prst="rect">
              <a:avLst/>
            </a:prstGeom>
          </p:spPr>
          <p:txBody>
            <a:bodyPr lIns="50800" tIns="50800" rIns="50800" bIns="50800" rtlCol="0" anchor="ctr"/>
            <a:lstStyle/>
            <a:p>
              <a:pPr algn="ctr">
                <a:lnSpc>
                  <a:spcPts val="2940"/>
                </a:lnSpc>
              </a:pPr>
              <a:endParaRPr/>
            </a:p>
          </p:txBody>
        </p:sp>
      </p:grpSp>
      <p:grpSp>
        <p:nvGrpSpPr>
          <p:cNvPr id="9" name="Group 9"/>
          <p:cNvGrpSpPr/>
          <p:nvPr/>
        </p:nvGrpSpPr>
        <p:grpSpPr>
          <a:xfrm>
            <a:off x="414478" y="5363781"/>
            <a:ext cx="7781156" cy="2512642"/>
            <a:chOff x="0" y="0"/>
            <a:chExt cx="2049358" cy="661766"/>
          </a:xfrm>
        </p:grpSpPr>
        <p:sp>
          <p:nvSpPr>
            <p:cNvPr id="10" name="Freeform 10"/>
            <p:cNvSpPr/>
            <p:nvPr/>
          </p:nvSpPr>
          <p:spPr>
            <a:xfrm>
              <a:off x="0" y="0"/>
              <a:ext cx="2049358" cy="661766"/>
            </a:xfrm>
            <a:custGeom>
              <a:avLst/>
              <a:gdLst/>
              <a:ahLst/>
              <a:cxnLst/>
              <a:rect l="l" t="t" r="r" b="b"/>
              <a:pathLst>
                <a:path w="2049358" h="661766">
                  <a:moveTo>
                    <a:pt x="39798" y="0"/>
                  </a:moveTo>
                  <a:lnTo>
                    <a:pt x="2009560" y="0"/>
                  </a:lnTo>
                  <a:cubicBezTo>
                    <a:pt x="2031540" y="0"/>
                    <a:pt x="2049358" y="17818"/>
                    <a:pt x="2049358" y="39798"/>
                  </a:cubicBezTo>
                  <a:lnTo>
                    <a:pt x="2049358" y="621968"/>
                  </a:lnTo>
                  <a:cubicBezTo>
                    <a:pt x="2049358" y="643948"/>
                    <a:pt x="2031540" y="661766"/>
                    <a:pt x="2009560" y="661766"/>
                  </a:cubicBezTo>
                  <a:lnTo>
                    <a:pt x="39798" y="661766"/>
                  </a:lnTo>
                  <a:cubicBezTo>
                    <a:pt x="17818" y="661766"/>
                    <a:pt x="0" y="643948"/>
                    <a:pt x="0" y="621968"/>
                  </a:cubicBezTo>
                  <a:lnTo>
                    <a:pt x="0" y="39798"/>
                  </a:lnTo>
                  <a:cubicBezTo>
                    <a:pt x="0" y="17818"/>
                    <a:pt x="17818" y="0"/>
                    <a:pt x="39798" y="0"/>
                  </a:cubicBezTo>
                  <a:close/>
                </a:path>
              </a:pathLst>
            </a:custGeom>
            <a:solidFill>
              <a:srgbClr val="FFFFFF"/>
            </a:solidFill>
          </p:spPr>
          <p:txBody>
            <a:bodyPr/>
            <a:lstStyle/>
            <a:p>
              <a:endParaRPr lang="ja-JP" altLang="en-US"/>
            </a:p>
          </p:txBody>
        </p:sp>
        <p:sp>
          <p:nvSpPr>
            <p:cNvPr id="11" name="TextBox 11"/>
            <p:cNvSpPr txBox="1"/>
            <p:nvPr/>
          </p:nvSpPr>
          <p:spPr>
            <a:xfrm>
              <a:off x="0" y="-38100"/>
              <a:ext cx="2049358" cy="699866"/>
            </a:xfrm>
            <a:prstGeom prst="rect">
              <a:avLst/>
            </a:prstGeom>
          </p:spPr>
          <p:txBody>
            <a:bodyPr lIns="50800" tIns="50800" rIns="50800" bIns="50800" rtlCol="0" anchor="ctr"/>
            <a:lstStyle/>
            <a:p>
              <a:pPr algn="ctr">
                <a:lnSpc>
                  <a:spcPts val="2940"/>
                </a:lnSpc>
              </a:pPr>
              <a:endParaRPr/>
            </a:p>
          </p:txBody>
        </p:sp>
      </p:grpSp>
      <p:grpSp>
        <p:nvGrpSpPr>
          <p:cNvPr id="12" name="Group 12"/>
          <p:cNvGrpSpPr/>
          <p:nvPr/>
        </p:nvGrpSpPr>
        <p:grpSpPr>
          <a:xfrm>
            <a:off x="370976" y="358744"/>
            <a:ext cx="17546048" cy="4784756"/>
            <a:chOff x="0" y="0"/>
            <a:chExt cx="4621181" cy="1260183"/>
          </a:xfrm>
        </p:grpSpPr>
        <p:sp>
          <p:nvSpPr>
            <p:cNvPr id="13" name="Freeform 13"/>
            <p:cNvSpPr/>
            <p:nvPr/>
          </p:nvSpPr>
          <p:spPr>
            <a:xfrm>
              <a:off x="0" y="0"/>
              <a:ext cx="4621181" cy="1260183"/>
            </a:xfrm>
            <a:custGeom>
              <a:avLst/>
              <a:gdLst/>
              <a:ahLst/>
              <a:cxnLst/>
              <a:rect l="l" t="t" r="r" b="b"/>
              <a:pathLst>
                <a:path w="4621181" h="1260183">
                  <a:moveTo>
                    <a:pt x="17649" y="0"/>
                  </a:moveTo>
                  <a:lnTo>
                    <a:pt x="4603532" y="0"/>
                  </a:lnTo>
                  <a:cubicBezTo>
                    <a:pt x="4613280" y="0"/>
                    <a:pt x="4621181" y="7902"/>
                    <a:pt x="4621181" y="17649"/>
                  </a:cubicBezTo>
                  <a:lnTo>
                    <a:pt x="4621181" y="1242533"/>
                  </a:lnTo>
                  <a:cubicBezTo>
                    <a:pt x="4621181" y="1247214"/>
                    <a:pt x="4619322" y="1251703"/>
                    <a:pt x="4616012" y="1255013"/>
                  </a:cubicBezTo>
                  <a:cubicBezTo>
                    <a:pt x="4612702" y="1258323"/>
                    <a:pt x="4608213" y="1260183"/>
                    <a:pt x="4603532" y="1260183"/>
                  </a:cubicBezTo>
                  <a:lnTo>
                    <a:pt x="17649" y="1260183"/>
                  </a:lnTo>
                  <a:cubicBezTo>
                    <a:pt x="12968" y="1260183"/>
                    <a:pt x="8479" y="1258323"/>
                    <a:pt x="5169" y="1255013"/>
                  </a:cubicBezTo>
                  <a:cubicBezTo>
                    <a:pt x="1859" y="1251703"/>
                    <a:pt x="0" y="1247214"/>
                    <a:pt x="0" y="1242533"/>
                  </a:cubicBezTo>
                  <a:lnTo>
                    <a:pt x="0" y="17649"/>
                  </a:lnTo>
                  <a:cubicBezTo>
                    <a:pt x="0" y="12968"/>
                    <a:pt x="1859" y="8479"/>
                    <a:pt x="5169" y="5169"/>
                  </a:cubicBezTo>
                  <a:cubicBezTo>
                    <a:pt x="8479" y="1859"/>
                    <a:pt x="12968" y="0"/>
                    <a:pt x="17649" y="0"/>
                  </a:cubicBezTo>
                  <a:close/>
                </a:path>
              </a:pathLst>
            </a:custGeom>
            <a:solidFill>
              <a:srgbClr val="FFFFFF"/>
            </a:solidFill>
          </p:spPr>
          <p:txBody>
            <a:bodyPr/>
            <a:lstStyle/>
            <a:p>
              <a:endParaRPr lang="ja-JP" altLang="en-US"/>
            </a:p>
          </p:txBody>
        </p:sp>
        <p:sp>
          <p:nvSpPr>
            <p:cNvPr id="14" name="TextBox 14"/>
            <p:cNvSpPr txBox="1"/>
            <p:nvPr/>
          </p:nvSpPr>
          <p:spPr>
            <a:xfrm>
              <a:off x="0" y="-38100"/>
              <a:ext cx="4621181" cy="1298283"/>
            </a:xfrm>
            <a:prstGeom prst="rect">
              <a:avLst/>
            </a:prstGeom>
          </p:spPr>
          <p:txBody>
            <a:bodyPr lIns="50800" tIns="50800" rIns="50800" bIns="50800" rtlCol="0" anchor="ctr"/>
            <a:lstStyle/>
            <a:p>
              <a:pPr algn="ctr">
                <a:lnSpc>
                  <a:spcPts val="2940"/>
                </a:lnSpc>
              </a:pPr>
              <a:endParaRPr/>
            </a:p>
          </p:txBody>
        </p:sp>
      </p:grpSp>
      <p:sp>
        <p:nvSpPr>
          <p:cNvPr id="20" name="TextBox 20"/>
          <p:cNvSpPr txBox="1"/>
          <p:nvPr/>
        </p:nvSpPr>
        <p:spPr>
          <a:xfrm>
            <a:off x="695915" y="2163618"/>
            <a:ext cx="3207142" cy="493918"/>
          </a:xfrm>
          <a:prstGeom prst="rect">
            <a:avLst/>
          </a:prstGeom>
        </p:spPr>
        <p:txBody>
          <a:bodyPr wrap="square" lIns="0" tIns="0" rIns="0" bIns="0" rtlCol="0" anchor="t">
            <a:spAutoFit/>
          </a:bodyPr>
          <a:lstStyle/>
          <a:p>
            <a:pPr marL="0" lvl="0" indent="0" algn="l">
              <a:lnSpc>
                <a:spcPts val="4199"/>
              </a:lnSpc>
              <a:spcBef>
                <a:spcPct val="0"/>
              </a:spcBef>
            </a:pPr>
            <a:r>
              <a:rPr lang="en-US" sz="2999" b="1" dirty="0" err="1">
                <a:solidFill>
                  <a:srgbClr val="956D51"/>
                </a:solidFill>
                <a:latin typeface="筑紫A丸ゴシック Bold"/>
                <a:ea typeface="筑紫A丸ゴシック Bold"/>
                <a:cs typeface="筑紫A丸ゴシック Bold"/>
                <a:sym typeface="筑紫A丸ゴシック Bold"/>
              </a:rPr>
              <a:t>製品・サービス名</a:t>
            </a:r>
            <a:endParaRPr lang="en-US" sz="2999" b="1" dirty="0">
              <a:solidFill>
                <a:srgbClr val="956D51"/>
              </a:solidFill>
              <a:latin typeface="筑紫A丸ゴシック Bold"/>
              <a:ea typeface="筑紫A丸ゴシック Bold"/>
              <a:cs typeface="筑紫A丸ゴシック Bold"/>
              <a:sym typeface="筑紫A丸ゴシック Bold"/>
            </a:endParaRPr>
          </a:p>
        </p:txBody>
      </p:sp>
      <p:grpSp>
        <p:nvGrpSpPr>
          <p:cNvPr id="21" name="Group 21"/>
          <p:cNvGrpSpPr/>
          <p:nvPr/>
        </p:nvGrpSpPr>
        <p:grpSpPr>
          <a:xfrm>
            <a:off x="5274533" y="2118063"/>
            <a:ext cx="12327542" cy="630754"/>
            <a:chOff x="0" y="0"/>
            <a:chExt cx="3246760" cy="166125"/>
          </a:xfrm>
        </p:grpSpPr>
        <p:sp>
          <p:nvSpPr>
            <p:cNvPr id="22" name="Freeform 22"/>
            <p:cNvSpPr/>
            <p:nvPr/>
          </p:nvSpPr>
          <p:spPr>
            <a:xfrm>
              <a:off x="0" y="0"/>
              <a:ext cx="3246760" cy="166125"/>
            </a:xfrm>
            <a:custGeom>
              <a:avLst/>
              <a:gdLst/>
              <a:ahLst/>
              <a:cxnLst/>
              <a:rect l="l" t="t" r="r" b="b"/>
              <a:pathLst>
                <a:path w="3246760" h="166125">
                  <a:moveTo>
                    <a:pt x="7536" y="0"/>
                  </a:moveTo>
                  <a:lnTo>
                    <a:pt x="3239224" y="0"/>
                  </a:lnTo>
                  <a:cubicBezTo>
                    <a:pt x="3243386" y="0"/>
                    <a:pt x="3246760" y="3374"/>
                    <a:pt x="3246760" y="7536"/>
                  </a:cubicBezTo>
                  <a:lnTo>
                    <a:pt x="3246760" y="158588"/>
                  </a:lnTo>
                  <a:cubicBezTo>
                    <a:pt x="3246760" y="160587"/>
                    <a:pt x="3245966" y="162504"/>
                    <a:pt x="3244553" y="163917"/>
                  </a:cubicBezTo>
                  <a:cubicBezTo>
                    <a:pt x="3243139" y="165331"/>
                    <a:pt x="3241223" y="166125"/>
                    <a:pt x="3239224" y="166125"/>
                  </a:cubicBezTo>
                  <a:lnTo>
                    <a:pt x="7536" y="166125"/>
                  </a:lnTo>
                  <a:cubicBezTo>
                    <a:pt x="3374" y="166125"/>
                    <a:pt x="0" y="162751"/>
                    <a:pt x="0" y="158588"/>
                  </a:cubicBezTo>
                  <a:lnTo>
                    <a:pt x="0" y="7536"/>
                  </a:lnTo>
                  <a:cubicBezTo>
                    <a:pt x="0" y="3374"/>
                    <a:pt x="3374" y="0"/>
                    <a:pt x="7536" y="0"/>
                  </a:cubicBezTo>
                  <a:close/>
                </a:path>
              </a:pathLst>
            </a:custGeom>
            <a:solidFill>
              <a:srgbClr val="FCF3DD"/>
            </a:solidFill>
            <a:ln cap="sq">
              <a:noFill/>
              <a:prstDash val="sysDot"/>
              <a:miter/>
            </a:ln>
          </p:spPr>
          <p:txBody>
            <a:bodyPr/>
            <a:lstStyle/>
            <a:p>
              <a:endParaRPr lang="ja-JP" altLang="en-US"/>
            </a:p>
          </p:txBody>
        </p:sp>
        <p:sp>
          <p:nvSpPr>
            <p:cNvPr id="23" name="TextBox 23"/>
            <p:cNvSpPr txBox="1"/>
            <p:nvPr/>
          </p:nvSpPr>
          <p:spPr>
            <a:xfrm>
              <a:off x="0" y="-228600"/>
              <a:ext cx="3246760" cy="394725"/>
            </a:xfrm>
            <a:prstGeom prst="rect">
              <a:avLst/>
            </a:prstGeom>
          </p:spPr>
          <p:txBody>
            <a:bodyPr lIns="50800" tIns="50800" rIns="50800" bIns="50800" rtlCol="0" anchor="ctr"/>
            <a:lstStyle/>
            <a:p>
              <a:pPr algn="ctr">
                <a:lnSpc>
                  <a:spcPts val="2800"/>
                </a:lnSpc>
              </a:pPr>
              <a:endParaRPr/>
            </a:p>
          </p:txBody>
        </p:sp>
      </p:grpSp>
      <p:sp>
        <p:nvSpPr>
          <p:cNvPr id="24" name="TextBox 24"/>
          <p:cNvSpPr txBox="1"/>
          <p:nvPr/>
        </p:nvSpPr>
        <p:spPr>
          <a:xfrm>
            <a:off x="5520474" y="2247900"/>
            <a:ext cx="10710125" cy="332014"/>
          </a:xfrm>
          <a:prstGeom prst="rect">
            <a:avLst/>
          </a:prstGeom>
        </p:spPr>
        <p:txBody>
          <a:bodyPr wrap="square" lIns="0" tIns="0" rIns="0" bIns="0" rtlCol="0" anchor="t">
            <a:spAutoFit/>
          </a:bodyPr>
          <a:lstStyle/>
          <a:p>
            <a:pPr algn="l">
              <a:lnSpc>
                <a:spcPts val="2800"/>
              </a:lnSpc>
              <a:spcBef>
                <a:spcPct val="0"/>
              </a:spcBef>
            </a:pPr>
            <a:r>
              <a:rPr lang="ja-JP" altLang="en-US" sz="2000" b="0" i="0">
                <a:solidFill>
                  <a:srgbClr val="222222"/>
                </a:solidFill>
                <a:effectLst/>
                <a:latin typeface="Noto Sans JP" panose="020B0200000000000000" pitchFamily="34" charset="-128"/>
                <a:ea typeface="Noto Sans JP" panose="020B0200000000000000" pitchFamily="34" charset="-128"/>
              </a:rPr>
              <a:t>提供する製品やサービスの名称を記載します。</a:t>
            </a:r>
            <a:endParaRPr lang="en-US" altLang="ja-JP" sz="2000" dirty="0">
              <a:solidFill>
                <a:srgbClr val="343434"/>
              </a:solidFill>
              <a:latin typeface="Noto Sans JP"/>
              <a:ea typeface="Noto Sans JP"/>
              <a:cs typeface="Noto Sans JP"/>
              <a:sym typeface="Noto Sans JP"/>
            </a:endParaRPr>
          </a:p>
        </p:txBody>
      </p:sp>
      <p:grpSp>
        <p:nvGrpSpPr>
          <p:cNvPr id="28" name="Group 28"/>
          <p:cNvGrpSpPr/>
          <p:nvPr/>
        </p:nvGrpSpPr>
        <p:grpSpPr>
          <a:xfrm>
            <a:off x="5274533" y="3193650"/>
            <a:ext cx="12327542" cy="1568711"/>
            <a:chOff x="0" y="0"/>
            <a:chExt cx="3246760" cy="413159"/>
          </a:xfrm>
        </p:grpSpPr>
        <p:sp>
          <p:nvSpPr>
            <p:cNvPr id="29" name="Freeform 29"/>
            <p:cNvSpPr/>
            <p:nvPr/>
          </p:nvSpPr>
          <p:spPr>
            <a:xfrm>
              <a:off x="0" y="0"/>
              <a:ext cx="3246760" cy="413159"/>
            </a:xfrm>
            <a:custGeom>
              <a:avLst/>
              <a:gdLst/>
              <a:ahLst/>
              <a:cxnLst/>
              <a:rect l="l" t="t" r="r" b="b"/>
              <a:pathLst>
                <a:path w="3246760" h="413159">
                  <a:moveTo>
                    <a:pt x="7536" y="0"/>
                  </a:moveTo>
                  <a:lnTo>
                    <a:pt x="3239224" y="0"/>
                  </a:lnTo>
                  <a:cubicBezTo>
                    <a:pt x="3243386" y="0"/>
                    <a:pt x="3246760" y="3374"/>
                    <a:pt x="3246760" y="7536"/>
                  </a:cubicBezTo>
                  <a:lnTo>
                    <a:pt x="3246760" y="405622"/>
                  </a:lnTo>
                  <a:cubicBezTo>
                    <a:pt x="3246760" y="407621"/>
                    <a:pt x="3245966" y="409538"/>
                    <a:pt x="3244553" y="410951"/>
                  </a:cubicBezTo>
                  <a:cubicBezTo>
                    <a:pt x="3243139" y="412365"/>
                    <a:pt x="3241223" y="413159"/>
                    <a:pt x="3239224" y="413159"/>
                  </a:cubicBezTo>
                  <a:lnTo>
                    <a:pt x="7536" y="413159"/>
                  </a:lnTo>
                  <a:cubicBezTo>
                    <a:pt x="3374" y="413159"/>
                    <a:pt x="0" y="409784"/>
                    <a:pt x="0" y="405622"/>
                  </a:cubicBezTo>
                  <a:lnTo>
                    <a:pt x="0" y="7536"/>
                  </a:lnTo>
                  <a:cubicBezTo>
                    <a:pt x="0" y="3374"/>
                    <a:pt x="3374" y="0"/>
                    <a:pt x="7536" y="0"/>
                  </a:cubicBezTo>
                  <a:close/>
                </a:path>
              </a:pathLst>
            </a:custGeom>
            <a:solidFill>
              <a:srgbClr val="FCF3DD"/>
            </a:solidFill>
            <a:ln cap="sq">
              <a:noFill/>
              <a:prstDash val="sysDot"/>
              <a:miter/>
            </a:ln>
          </p:spPr>
          <p:txBody>
            <a:bodyPr/>
            <a:lstStyle/>
            <a:p>
              <a:endParaRPr lang="ja-JP" altLang="en-US"/>
            </a:p>
          </p:txBody>
        </p:sp>
        <p:sp>
          <p:nvSpPr>
            <p:cNvPr id="30" name="TextBox 30"/>
            <p:cNvSpPr txBox="1"/>
            <p:nvPr/>
          </p:nvSpPr>
          <p:spPr>
            <a:xfrm>
              <a:off x="0" y="-228600"/>
              <a:ext cx="3246760" cy="641759"/>
            </a:xfrm>
            <a:prstGeom prst="rect">
              <a:avLst/>
            </a:prstGeom>
          </p:spPr>
          <p:txBody>
            <a:bodyPr lIns="50800" tIns="50800" rIns="50800" bIns="50800" rtlCol="0" anchor="ctr"/>
            <a:lstStyle/>
            <a:p>
              <a:pPr algn="ctr">
                <a:lnSpc>
                  <a:spcPts val="2800"/>
                </a:lnSpc>
              </a:pPr>
              <a:endParaRPr/>
            </a:p>
          </p:txBody>
        </p:sp>
      </p:grpSp>
      <p:sp>
        <p:nvSpPr>
          <p:cNvPr id="31" name="TextBox 31"/>
          <p:cNvSpPr txBox="1"/>
          <p:nvPr/>
        </p:nvSpPr>
        <p:spPr>
          <a:xfrm>
            <a:off x="700819" y="3305104"/>
            <a:ext cx="3952285" cy="493918"/>
          </a:xfrm>
          <a:prstGeom prst="rect">
            <a:avLst/>
          </a:prstGeom>
        </p:spPr>
        <p:txBody>
          <a:bodyPr wrap="square" lIns="0" tIns="0" rIns="0" bIns="0" rtlCol="0" anchor="t">
            <a:spAutoFit/>
          </a:bodyPr>
          <a:lstStyle/>
          <a:p>
            <a:pPr marL="0" lvl="0" indent="0" algn="l">
              <a:lnSpc>
                <a:spcPts val="4199"/>
              </a:lnSpc>
              <a:spcBef>
                <a:spcPct val="0"/>
              </a:spcBef>
            </a:pPr>
            <a:r>
              <a:rPr lang="en-US" sz="2999" b="1" dirty="0" err="1">
                <a:solidFill>
                  <a:srgbClr val="956D51"/>
                </a:solidFill>
                <a:latin typeface="筑紫A丸ゴシック Bold"/>
                <a:ea typeface="筑紫A丸ゴシック Bold"/>
                <a:cs typeface="筑紫A丸ゴシック Bold"/>
                <a:sym typeface="筑紫A丸ゴシック Bold"/>
              </a:rPr>
              <a:t>製品・サービスの概要</a:t>
            </a:r>
            <a:endParaRPr lang="en-US" sz="2999" b="1" dirty="0">
              <a:solidFill>
                <a:srgbClr val="956D51"/>
              </a:solidFill>
              <a:latin typeface="筑紫A丸ゴシック Bold"/>
              <a:ea typeface="筑紫A丸ゴシック Bold"/>
              <a:cs typeface="筑紫A丸ゴシック Bold"/>
              <a:sym typeface="筑紫A丸ゴシック Bold"/>
            </a:endParaRPr>
          </a:p>
        </p:txBody>
      </p:sp>
      <p:sp>
        <p:nvSpPr>
          <p:cNvPr id="32" name="TextBox 32"/>
          <p:cNvSpPr txBox="1"/>
          <p:nvPr/>
        </p:nvSpPr>
        <p:spPr>
          <a:xfrm>
            <a:off x="5520475" y="3305104"/>
            <a:ext cx="11835659" cy="785856"/>
          </a:xfrm>
          <a:prstGeom prst="rect">
            <a:avLst/>
          </a:prstGeom>
        </p:spPr>
        <p:txBody>
          <a:bodyPr lIns="0" tIns="0" rIns="0" bIns="0" rtlCol="0" anchor="t">
            <a:spAutoFit/>
          </a:bodyPr>
          <a:lstStyle/>
          <a:p>
            <a:pPr algn="l">
              <a:lnSpc>
                <a:spcPts val="3200"/>
              </a:lnSpc>
            </a:pPr>
            <a:r>
              <a:rPr lang="ja-JP" altLang="en-US" sz="2000">
                <a:solidFill>
                  <a:srgbClr val="0D0D0D"/>
                </a:solidFill>
                <a:latin typeface="筑紫A丸ゴシック"/>
                <a:ea typeface="筑紫A丸ゴシック"/>
                <a:cs typeface="筑紫A丸ゴシック"/>
                <a:sym typeface="筑紫A丸ゴシック"/>
              </a:rPr>
              <a:t>製品やサービスの基本的な内容、目的、提供する価値を説明します。</a:t>
            </a:r>
          </a:p>
          <a:p>
            <a:pPr algn="l">
              <a:lnSpc>
                <a:spcPts val="3200"/>
              </a:lnSpc>
            </a:pPr>
            <a:endParaRPr lang="ja-JP" altLang="en-US" sz="2000" dirty="0">
              <a:solidFill>
                <a:srgbClr val="0D0D0D"/>
              </a:solidFill>
              <a:latin typeface="筑紫A丸ゴシック"/>
              <a:ea typeface="筑紫A丸ゴシック"/>
              <a:cs typeface="筑紫A丸ゴシック"/>
              <a:sym typeface="筑紫A丸ゴシック"/>
            </a:endParaRPr>
          </a:p>
        </p:txBody>
      </p:sp>
      <p:sp>
        <p:nvSpPr>
          <p:cNvPr id="33" name="TextBox 33"/>
          <p:cNvSpPr txBox="1"/>
          <p:nvPr/>
        </p:nvSpPr>
        <p:spPr>
          <a:xfrm>
            <a:off x="695915" y="6452291"/>
            <a:ext cx="1192186" cy="493918"/>
          </a:xfrm>
          <a:prstGeom prst="rect">
            <a:avLst/>
          </a:prstGeom>
        </p:spPr>
        <p:txBody>
          <a:bodyPr wrap="square" lIns="0" tIns="0" rIns="0" bIns="0" rtlCol="0" anchor="t">
            <a:spAutoFit/>
          </a:bodyPr>
          <a:lstStyle/>
          <a:p>
            <a:pPr marL="0" lvl="0" indent="0" algn="l">
              <a:lnSpc>
                <a:spcPts val="4199"/>
              </a:lnSpc>
              <a:spcBef>
                <a:spcPct val="0"/>
              </a:spcBef>
            </a:pPr>
            <a:r>
              <a:rPr lang="en-US" sz="2999" b="1" spc="578" dirty="0" err="1">
                <a:solidFill>
                  <a:srgbClr val="956D51"/>
                </a:solidFill>
                <a:latin typeface="筑紫A丸ゴシック Bold"/>
                <a:ea typeface="筑紫A丸ゴシック Bold"/>
                <a:cs typeface="筑紫A丸ゴシック Bold"/>
                <a:sym typeface="筑紫A丸ゴシック Bold"/>
              </a:rPr>
              <a:t>特徴</a:t>
            </a:r>
            <a:endParaRPr lang="en-US" sz="2999" b="1" spc="578" dirty="0">
              <a:solidFill>
                <a:srgbClr val="956D51"/>
              </a:solidFill>
              <a:latin typeface="筑紫A丸ゴシック Bold"/>
              <a:ea typeface="筑紫A丸ゴシック Bold"/>
              <a:cs typeface="筑紫A丸ゴシック Bold"/>
              <a:sym typeface="筑紫A丸ゴシック Bold"/>
            </a:endParaRPr>
          </a:p>
        </p:txBody>
      </p:sp>
      <p:sp>
        <p:nvSpPr>
          <p:cNvPr id="34" name="TextBox 34"/>
          <p:cNvSpPr txBox="1"/>
          <p:nvPr/>
        </p:nvSpPr>
        <p:spPr>
          <a:xfrm>
            <a:off x="8771900" y="6182987"/>
            <a:ext cx="2733633" cy="1032527"/>
          </a:xfrm>
          <a:prstGeom prst="rect">
            <a:avLst/>
          </a:prstGeom>
        </p:spPr>
        <p:txBody>
          <a:bodyPr wrap="square" lIns="0" tIns="0" rIns="0" bIns="0" rtlCol="0" anchor="t">
            <a:spAutoFit/>
          </a:bodyPr>
          <a:lstStyle/>
          <a:p>
            <a:pPr algn="l">
              <a:lnSpc>
                <a:spcPts val="4199"/>
              </a:lnSpc>
            </a:pPr>
            <a:r>
              <a:rPr lang="en-US" sz="2999" b="1" dirty="0" err="1">
                <a:solidFill>
                  <a:srgbClr val="956D51"/>
                </a:solidFill>
                <a:latin typeface="筑紫A丸ゴシック Bold"/>
                <a:ea typeface="筑紫A丸ゴシック Bold"/>
                <a:cs typeface="筑紫A丸ゴシック Bold"/>
                <a:sym typeface="筑紫A丸ゴシック Bold"/>
              </a:rPr>
              <a:t>競合製品との</a:t>
            </a:r>
            <a:endParaRPr lang="en-US" sz="2999" b="1" dirty="0">
              <a:solidFill>
                <a:srgbClr val="956D51"/>
              </a:solidFill>
              <a:latin typeface="筑紫A丸ゴシック Bold"/>
              <a:ea typeface="筑紫A丸ゴシック Bold"/>
              <a:cs typeface="筑紫A丸ゴシック Bold"/>
              <a:sym typeface="筑紫A丸ゴシック Bold"/>
            </a:endParaRPr>
          </a:p>
          <a:p>
            <a:pPr marL="0" lvl="0" indent="0" algn="l">
              <a:lnSpc>
                <a:spcPts val="4199"/>
              </a:lnSpc>
              <a:spcBef>
                <a:spcPct val="0"/>
              </a:spcBef>
            </a:pPr>
            <a:r>
              <a:rPr lang="en-US" sz="2999" b="1" dirty="0" err="1">
                <a:solidFill>
                  <a:srgbClr val="956D51"/>
                </a:solidFill>
                <a:latin typeface="筑紫A丸ゴシック Bold"/>
                <a:ea typeface="筑紫A丸ゴシック Bold"/>
                <a:cs typeface="筑紫A丸ゴシック Bold"/>
                <a:sym typeface="筑紫A丸ゴシック Bold"/>
              </a:rPr>
              <a:t>差別化ポイント</a:t>
            </a:r>
            <a:endParaRPr lang="en-US" sz="2999" b="1" dirty="0">
              <a:solidFill>
                <a:srgbClr val="956D51"/>
              </a:solidFill>
              <a:latin typeface="筑紫A丸ゴシック Bold"/>
              <a:ea typeface="筑紫A丸ゴシック Bold"/>
              <a:cs typeface="筑紫A丸ゴシック Bold"/>
              <a:sym typeface="筑紫A丸ゴシック Bold"/>
            </a:endParaRPr>
          </a:p>
        </p:txBody>
      </p:sp>
      <p:sp>
        <p:nvSpPr>
          <p:cNvPr id="35" name="TextBox 35"/>
          <p:cNvSpPr txBox="1"/>
          <p:nvPr/>
        </p:nvSpPr>
        <p:spPr>
          <a:xfrm>
            <a:off x="2404785" y="5816600"/>
            <a:ext cx="5505098" cy="1196225"/>
          </a:xfrm>
          <a:prstGeom prst="rect">
            <a:avLst/>
          </a:prstGeom>
        </p:spPr>
        <p:txBody>
          <a:bodyPr lIns="0" tIns="0" rIns="0" bIns="0" rtlCol="0" anchor="t">
            <a:spAutoFit/>
          </a:bodyPr>
          <a:lstStyle/>
          <a:p>
            <a:pPr algn="l">
              <a:lnSpc>
                <a:spcPts val="3200"/>
              </a:lnSpc>
            </a:pPr>
            <a:r>
              <a:rPr lang="ja-JP" altLang="en-US" sz="2000">
                <a:solidFill>
                  <a:srgbClr val="0D0D0D"/>
                </a:solidFill>
                <a:latin typeface="筑紫A丸ゴシック"/>
                <a:ea typeface="筑紫A丸ゴシック"/>
                <a:cs typeface="筑紫A丸ゴシック"/>
                <a:sym typeface="筑紫A丸ゴシック"/>
              </a:rPr>
              <a:t>製品やサービスの特性、技術、デザイン、機能などの独自性を記載します。</a:t>
            </a:r>
          </a:p>
          <a:p>
            <a:pPr algn="l">
              <a:lnSpc>
                <a:spcPts val="3200"/>
              </a:lnSpc>
            </a:pPr>
            <a:endParaRPr lang="ja-JP" altLang="en-US" sz="2000" dirty="0">
              <a:solidFill>
                <a:srgbClr val="0D0D0D"/>
              </a:solidFill>
              <a:latin typeface="筑紫A丸ゴシック"/>
              <a:ea typeface="筑紫A丸ゴシック"/>
              <a:cs typeface="筑紫A丸ゴシック"/>
              <a:sym typeface="筑紫A丸ゴシック"/>
            </a:endParaRPr>
          </a:p>
        </p:txBody>
      </p:sp>
      <p:grpSp>
        <p:nvGrpSpPr>
          <p:cNvPr id="36" name="Group 36"/>
          <p:cNvGrpSpPr/>
          <p:nvPr/>
        </p:nvGrpSpPr>
        <p:grpSpPr>
          <a:xfrm>
            <a:off x="695915" y="8565820"/>
            <a:ext cx="16906160" cy="1003120"/>
            <a:chOff x="0" y="0"/>
            <a:chExt cx="4452651" cy="264196"/>
          </a:xfrm>
        </p:grpSpPr>
        <p:sp>
          <p:nvSpPr>
            <p:cNvPr id="37" name="Freeform 37"/>
            <p:cNvSpPr/>
            <p:nvPr/>
          </p:nvSpPr>
          <p:spPr>
            <a:xfrm>
              <a:off x="0" y="0"/>
              <a:ext cx="4452651" cy="264196"/>
            </a:xfrm>
            <a:custGeom>
              <a:avLst/>
              <a:gdLst/>
              <a:ahLst/>
              <a:cxnLst/>
              <a:rect l="l" t="t" r="r" b="b"/>
              <a:pathLst>
                <a:path w="4452651" h="264196">
                  <a:moveTo>
                    <a:pt x="5495" y="0"/>
                  </a:moveTo>
                  <a:lnTo>
                    <a:pt x="4447156" y="0"/>
                  </a:lnTo>
                  <a:cubicBezTo>
                    <a:pt x="4450191" y="0"/>
                    <a:pt x="4452651" y="2460"/>
                    <a:pt x="4452651" y="5495"/>
                  </a:cubicBezTo>
                  <a:lnTo>
                    <a:pt x="4452651" y="258701"/>
                  </a:lnTo>
                  <a:cubicBezTo>
                    <a:pt x="4452651" y="261736"/>
                    <a:pt x="4450191" y="264196"/>
                    <a:pt x="4447156" y="264196"/>
                  </a:cubicBezTo>
                  <a:lnTo>
                    <a:pt x="5495" y="264196"/>
                  </a:lnTo>
                  <a:cubicBezTo>
                    <a:pt x="2460" y="264196"/>
                    <a:pt x="0" y="261736"/>
                    <a:pt x="0" y="258701"/>
                  </a:cubicBezTo>
                  <a:lnTo>
                    <a:pt x="0" y="5495"/>
                  </a:lnTo>
                  <a:cubicBezTo>
                    <a:pt x="0" y="2460"/>
                    <a:pt x="2460" y="0"/>
                    <a:pt x="5495" y="0"/>
                  </a:cubicBezTo>
                  <a:close/>
                </a:path>
              </a:pathLst>
            </a:custGeom>
            <a:solidFill>
              <a:srgbClr val="FCF3DD"/>
            </a:solidFill>
            <a:ln cap="sq">
              <a:noFill/>
              <a:prstDash val="sysDot"/>
              <a:miter/>
            </a:ln>
          </p:spPr>
          <p:txBody>
            <a:bodyPr/>
            <a:lstStyle/>
            <a:p>
              <a:endParaRPr lang="ja-JP" altLang="en-US"/>
            </a:p>
          </p:txBody>
        </p:sp>
        <p:sp>
          <p:nvSpPr>
            <p:cNvPr id="38" name="TextBox 38"/>
            <p:cNvSpPr txBox="1"/>
            <p:nvPr/>
          </p:nvSpPr>
          <p:spPr>
            <a:xfrm>
              <a:off x="0" y="-228600"/>
              <a:ext cx="4452651" cy="492796"/>
            </a:xfrm>
            <a:prstGeom prst="rect">
              <a:avLst/>
            </a:prstGeom>
          </p:spPr>
          <p:txBody>
            <a:bodyPr lIns="50800" tIns="50800" rIns="50800" bIns="50800" rtlCol="0" anchor="ctr"/>
            <a:lstStyle/>
            <a:p>
              <a:pPr algn="ctr">
                <a:lnSpc>
                  <a:spcPts val="2800"/>
                </a:lnSpc>
              </a:pPr>
              <a:endParaRPr/>
            </a:p>
          </p:txBody>
        </p:sp>
      </p:grpSp>
      <p:grpSp>
        <p:nvGrpSpPr>
          <p:cNvPr id="39" name="Group 39"/>
          <p:cNvGrpSpPr/>
          <p:nvPr/>
        </p:nvGrpSpPr>
        <p:grpSpPr>
          <a:xfrm>
            <a:off x="414478" y="8027488"/>
            <a:ext cx="17546048" cy="1900768"/>
            <a:chOff x="0" y="0"/>
            <a:chExt cx="4621181" cy="500614"/>
          </a:xfrm>
        </p:grpSpPr>
        <p:sp>
          <p:nvSpPr>
            <p:cNvPr id="40" name="Freeform 40"/>
            <p:cNvSpPr/>
            <p:nvPr/>
          </p:nvSpPr>
          <p:spPr>
            <a:xfrm>
              <a:off x="0" y="0"/>
              <a:ext cx="4621181" cy="500614"/>
            </a:xfrm>
            <a:custGeom>
              <a:avLst/>
              <a:gdLst/>
              <a:ahLst/>
              <a:cxnLst/>
              <a:rect l="l" t="t" r="r" b="b"/>
              <a:pathLst>
                <a:path w="4621181" h="500614">
                  <a:moveTo>
                    <a:pt x="17649" y="0"/>
                  </a:moveTo>
                  <a:lnTo>
                    <a:pt x="4603532" y="0"/>
                  </a:lnTo>
                  <a:cubicBezTo>
                    <a:pt x="4613280" y="0"/>
                    <a:pt x="4621181" y="7902"/>
                    <a:pt x="4621181" y="17649"/>
                  </a:cubicBezTo>
                  <a:lnTo>
                    <a:pt x="4621181" y="482965"/>
                  </a:lnTo>
                  <a:cubicBezTo>
                    <a:pt x="4621181" y="487645"/>
                    <a:pt x="4619322" y="492135"/>
                    <a:pt x="4616012" y="495444"/>
                  </a:cubicBezTo>
                  <a:cubicBezTo>
                    <a:pt x="4612702" y="498754"/>
                    <a:pt x="4608213" y="500614"/>
                    <a:pt x="4603532" y="500614"/>
                  </a:cubicBezTo>
                  <a:lnTo>
                    <a:pt x="17649" y="500614"/>
                  </a:lnTo>
                  <a:cubicBezTo>
                    <a:pt x="12968" y="500614"/>
                    <a:pt x="8479" y="498754"/>
                    <a:pt x="5169" y="495444"/>
                  </a:cubicBezTo>
                  <a:cubicBezTo>
                    <a:pt x="1859" y="492135"/>
                    <a:pt x="0" y="487645"/>
                    <a:pt x="0" y="482965"/>
                  </a:cubicBezTo>
                  <a:lnTo>
                    <a:pt x="0" y="17649"/>
                  </a:lnTo>
                  <a:cubicBezTo>
                    <a:pt x="0" y="12968"/>
                    <a:pt x="1859" y="8479"/>
                    <a:pt x="5169" y="5169"/>
                  </a:cubicBezTo>
                  <a:cubicBezTo>
                    <a:pt x="8479" y="1859"/>
                    <a:pt x="12968" y="0"/>
                    <a:pt x="17649" y="0"/>
                  </a:cubicBezTo>
                  <a:close/>
                </a:path>
              </a:pathLst>
            </a:custGeom>
            <a:solidFill>
              <a:srgbClr val="FFFFFF"/>
            </a:solidFill>
          </p:spPr>
          <p:txBody>
            <a:bodyPr/>
            <a:lstStyle/>
            <a:p>
              <a:endParaRPr lang="ja-JP" altLang="en-US"/>
            </a:p>
          </p:txBody>
        </p:sp>
        <p:sp>
          <p:nvSpPr>
            <p:cNvPr id="41" name="TextBox 41"/>
            <p:cNvSpPr txBox="1"/>
            <p:nvPr/>
          </p:nvSpPr>
          <p:spPr>
            <a:xfrm>
              <a:off x="0" y="-38100"/>
              <a:ext cx="4621181" cy="538714"/>
            </a:xfrm>
            <a:prstGeom prst="rect">
              <a:avLst/>
            </a:prstGeom>
          </p:spPr>
          <p:txBody>
            <a:bodyPr lIns="50800" tIns="50800" rIns="50800" bIns="50800" rtlCol="0" anchor="ctr"/>
            <a:lstStyle/>
            <a:p>
              <a:pPr algn="ctr">
                <a:lnSpc>
                  <a:spcPts val="2940"/>
                </a:lnSpc>
              </a:pPr>
              <a:endParaRPr/>
            </a:p>
          </p:txBody>
        </p:sp>
      </p:grpSp>
      <p:sp>
        <p:nvSpPr>
          <p:cNvPr id="42" name="TextBox 42"/>
          <p:cNvSpPr txBox="1"/>
          <p:nvPr/>
        </p:nvSpPr>
        <p:spPr>
          <a:xfrm>
            <a:off x="695915" y="8902700"/>
            <a:ext cx="16808047" cy="780855"/>
          </a:xfrm>
          <a:prstGeom prst="rect">
            <a:avLst/>
          </a:prstGeom>
        </p:spPr>
        <p:txBody>
          <a:bodyPr lIns="0" tIns="0" rIns="0" bIns="0" rtlCol="0" anchor="t">
            <a:spAutoFit/>
          </a:bodyPr>
          <a:lstStyle/>
          <a:p>
            <a:pPr algn="l">
              <a:lnSpc>
                <a:spcPts val="3200"/>
              </a:lnSpc>
            </a:pPr>
            <a:r>
              <a:rPr lang="ja-JP" altLang="en-US" sz="2000">
                <a:solidFill>
                  <a:srgbClr val="0D0D0D"/>
                </a:solidFill>
                <a:latin typeface="筑紫A丸ゴシック"/>
                <a:ea typeface="筑紫A丸ゴシック"/>
                <a:cs typeface="筑紫A丸ゴシック"/>
                <a:sym typeface="筑紫A丸ゴシック"/>
              </a:rPr>
              <a:t>現地の文化や消費者ニーズに合わせて、製品やサービスをどのようにカスタマイズするかを記載します。現地市場特有の特徴を反映した改良点を示します。</a:t>
            </a:r>
          </a:p>
        </p:txBody>
      </p:sp>
      <p:sp>
        <p:nvSpPr>
          <p:cNvPr id="43" name="TextBox 43"/>
          <p:cNvSpPr txBox="1"/>
          <p:nvPr/>
        </p:nvSpPr>
        <p:spPr>
          <a:xfrm>
            <a:off x="695914" y="8230982"/>
            <a:ext cx="6390685" cy="493918"/>
          </a:xfrm>
          <a:prstGeom prst="rect">
            <a:avLst/>
          </a:prstGeom>
        </p:spPr>
        <p:txBody>
          <a:bodyPr wrap="square" lIns="0" tIns="0" rIns="0" bIns="0" rtlCol="0" anchor="t">
            <a:spAutoFit/>
          </a:bodyPr>
          <a:lstStyle/>
          <a:p>
            <a:pPr marL="0" lvl="0" indent="0" algn="l">
              <a:lnSpc>
                <a:spcPts val="4199"/>
              </a:lnSpc>
              <a:spcBef>
                <a:spcPct val="0"/>
              </a:spcBef>
            </a:pPr>
            <a:r>
              <a:rPr lang="en-US" sz="2999" b="1" dirty="0" err="1">
                <a:solidFill>
                  <a:srgbClr val="956D51"/>
                </a:solidFill>
                <a:latin typeface="筑紫A丸ゴシック Bold"/>
                <a:ea typeface="筑紫A丸ゴシック Bold"/>
                <a:cs typeface="筑紫A丸ゴシック Bold"/>
                <a:sym typeface="筑紫A丸ゴシック Bold"/>
              </a:rPr>
              <a:t>現地市場に向けたカスタマイズ内容</a:t>
            </a:r>
            <a:endParaRPr lang="en-US" sz="2999" b="1" dirty="0">
              <a:solidFill>
                <a:srgbClr val="956D51"/>
              </a:solidFill>
              <a:latin typeface="筑紫A丸ゴシック Bold"/>
              <a:ea typeface="筑紫A丸ゴシック Bold"/>
              <a:cs typeface="筑紫A丸ゴシック Bold"/>
              <a:sym typeface="筑紫A丸ゴシック Bold"/>
            </a:endParaRPr>
          </a:p>
        </p:txBody>
      </p:sp>
      <p:sp>
        <p:nvSpPr>
          <p:cNvPr id="44" name="TextBox 44"/>
          <p:cNvSpPr txBox="1"/>
          <p:nvPr/>
        </p:nvSpPr>
        <p:spPr>
          <a:xfrm>
            <a:off x="12096978" y="5816600"/>
            <a:ext cx="5505098" cy="1196225"/>
          </a:xfrm>
          <a:prstGeom prst="rect">
            <a:avLst/>
          </a:prstGeom>
        </p:spPr>
        <p:txBody>
          <a:bodyPr lIns="0" tIns="0" rIns="0" bIns="0" rtlCol="0" anchor="t">
            <a:spAutoFit/>
          </a:bodyPr>
          <a:lstStyle/>
          <a:p>
            <a:pPr algn="l">
              <a:lnSpc>
                <a:spcPts val="3200"/>
              </a:lnSpc>
            </a:pPr>
            <a:r>
              <a:rPr lang="ja-JP" altLang="en-US" sz="2000">
                <a:solidFill>
                  <a:srgbClr val="0D0D0D"/>
                </a:solidFill>
                <a:latin typeface="筑紫A丸ゴシック"/>
                <a:ea typeface="筑紫A丸ゴシック"/>
                <a:cs typeface="筑紫A丸ゴシック"/>
                <a:sym typeface="筑紫A丸ゴシック"/>
              </a:rPr>
              <a:t>競合製品と比べて、自社の製品・サービスがどのように優れているのかを明確にします。</a:t>
            </a:r>
          </a:p>
          <a:p>
            <a:pPr algn="l">
              <a:lnSpc>
                <a:spcPts val="3200"/>
              </a:lnSpc>
            </a:pPr>
            <a:endParaRPr lang="ja-JP" altLang="en-US" sz="2000" dirty="0">
              <a:solidFill>
                <a:srgbClr val="0D0D0D"/>
              </a:solidFill>
              <a:latin typeface="筑紫A丸ゴシック"/>
              <a:ea typeface="筑紫A丸ゴシック"/>
              <a:cs typeface="筑紫A丸ゴシック"/>
              <a:sym typeface="筑紫A丸ゴシック"/>
            </a:endParaRPr>
          </a:p>
        </p:txBody>
      </p:sp>
      <p:sp>
        <p:nvSpPr>
          <p:cNvPr id="45" name="Freeform 45"/>
          <p:cNvSpPr/>
          <p:nvPr/>
        </p:nvSpPr>
        <p:spPr>
          <a:xfrm>
            <a:off x="1888101" y="6020882"/>
            <a:ext cx="208522" cy="1356736"/>
          </a:xfrm>
          <a:custGeom>
            <a:avLst/>
            <a:gdLst/>
            <a:ahLst/>
            <a:cxnLst/>
            <a:rect l="l" t="t" r="r" b="b"/>
            <a:pathLst>
              <a:path w="208522" h="1356736">
                <a:moveTo>
                  <a:pt x="0" y="0"/>
                </a:moveTo>
                <a:lnTo>
                  <a:pt x="208522" y="0"/>
                </a:lnTo>
                <a:lnTo>
                  <a:pt x="208522" y="1356736"/>
                </a:lnTo>
                <a:lnTo>
                  <a:pt x="0" y="1356736"/>
                </a:lnTo>
                <a:lnTo>
                  <a:pt x="0" y="0"/>
                </a:lnTo>
                <a:close/>
              </a:path>
            </a:pathLst>
          </a:custGeom>
          <a:blipFill>
            <a:blip r:embed="rId3">
              <a:extLst>
                <a:ext uri="{96DAC541-7B7A-43D3-8B79-37D633B846F1}">
                  <asvg:svgBlip xmlns:asvg="http://schemas.microsoft.com/office/drawing/2016/SVG/main" r:embed="rId4"/>
                </a:ext>
              </a:extLst>
            </a:blip>
            <a:stretch>
              <a:fillRect r="-471383"/>
            </a:stretch>
          </a:blipFill>
        </p:spPr>
        <p:txBody>
          <a:bodyPr/>
          <a:lstStyle/>
          <a:p>
            <a:endParaRPr lang="ja-JP" altLang="en-US"/>
          </a:p>
        </p:txBody>
      </p:sp>
      <p:sp>
        <p:nvSpPr>
          <p:cNvPr id="46" name="Freeform 46"/>
          <p:cNvSpPr/>
          <p:nvPr/>
        </p:nvSpPr>
        <p:spPr>
          <a:xfrm>
            <a:off x="11505533" y="6068401"/>
            <a:ext cx="352766" cy="1261698"/>
          </a:xfrm>
          <a:custGeom>
            <a:avLst/>
            <a:gdLst/>
            <a:ahLst/>
            <a:cxnLst/>
            <a:rect l="l" t="t" r="r" b="b"/>
            <a:pathLst>
              <a:path w="352766" h="1261698">
                <a:moveTo>
                  <a:pt x="0" y="0"/>
                </a:moveTo>
                <a:lnTo>
                  <a:pt x="352766" y="0"/>
                </a:lnTo>
                <a:lnTo>
                  <a:pt x="352766" y="1261698"/>
                </a:lnTo>
                <a:lnTo>
                  <a:pt x="0" y="1261698"/>
                </a:lnTo>
                <a:lnTo>
                  <a:pt x="0" y="0"/>
                </a:lnTo>
                <a:close/>
              </a:path>
            </a:pathLst>
          </a:custGeom>
          <a:blipFill>
            <a:blip r:embed="rId3">
              <a:extLst>
                <a:ext uri="{96DAC541-7B7A-43D3-8B79-37D633B846F1}">
                  <asvg:svgBlip xmlns:asvg="http://schemas.microsoft.com/office/drawing/2016/SVG/main" r:embed="rId4"/>
                </a:ext>
              </a:extLst>
            </a:blip>
            <a:stretch>
              <a:fillRect l="-112917" r="-101171"/>
            </a:stretch>
          </a:blipFill>
        </p:spPr>
        <p:txBody>
          <a:bodyPr/>
          <a:lstStyle/>
          <a:p>
            <a:endParaRPr lang="ja-JP" altLang="en-US"/>
          </a:p>
        </p:txBody>
      </p:sp>
      <p:grpSp>
        <p:nvGrpSpPr>
          <p:cNvPr id="47" name="Group 15">
            <a:extLst>
              <a:ext uri="{FF2B5EF4-FFF2-40B4-BE49-F238E27FC236}">
                <a16:creationId xmlns:a16="http://schemas.microsoft.com/office/drawing/2014/main" id="{A52A34D2-E849-85EE-3A92-DD0D932F9431}"/>
              </a:ext>
            </a:extLst>
          </p:cNvPr>
          <p:cNvGrpSpPr/>
          <p:nvPr/>
        </p:nvGrpSpPr>
        <p:grpSpPr>
          <a:xfrm>
            <a:off x="-394081" y="-1996013"/>
            <a:ext cx="8452341" cy="3793879"/>
            <a:chOff x="0" y="-238125"/>
            <a:chExt cx="2226131" cy="999211"/>
          </a:xfrm>
        </p:grpSpPr>
        <p:sp>
          <p:nvSpPr>
            <p:cNvPr id="48" name="Freeform 16">
              <a:extLst>
                <a:ext uri="{FF2B5EF4-FFF2-40B4-BE49-F238E27FC236}">
                  <a16:creationId xmlns:a16="http://schemas.microsoft.com/office/drawing/2014/main" id="{35736CDC-93E6-D502-FCAD-5444F6427091}"/>
                </a:ext>
              </a:extLst>
            </p:cNvPr>
            <p:cNvSpPr/>
            <p:nvPr/>
          </p:nvSpPr>
          <p:spPr>
            <a:xfrm>
              <a:off x="43583" y="219856"/>
              <a:ext cx="2182548" cy="541230"/>
            </a:xfrm>
            <a:custGeom>
              <a:avLst/>
              <a:gdLst/>
              <a:ahLst/>
              <a:cxnLst/>
              <a:rect l="l" t="t" r="r" b="b"/>
              <a:pathLst>
                <a:path w="2226131" h="761086">
                  <a:moveTo>
                    <a:pt x="46713" y="0"/>
                  </a:moveTo>
                  <a:lnTo>
                    <a:pt x="2179418" y="0"/>
                  </a:lnTo>
                  <a:cubicBezTo>
                    <a:pt x="2205217" y="0"/>
                    <a:pt x="2226131" y="20914"/>
                    <a:pt x="2226131" y="46713"/>
                  </a:cubicBezTo>
                  <a:lnTo>
                    <a:pt x="2226131" y="714372"/>
                  </a:lnTo>
                  <a:cubicBezTo>
                    <a:pt x="2226131" y="740171"/>
                    <a:pt x="2205217" y="761086"/>
                    <a:pt x="2179418" y="761086"/>
                  </a:cubicBezTo>
                  <a:lnTo>
                    <a:pt x="46713" y="761086"/>
                  </a:lnTo>
                  <a:cubicBezTo>
                    <a:pt x="20914" y="761086"/>
                    <a:pt x="0" y="740171"/>
                    <a:pt x="0" y="714372"/>
                  </a:cubicBezTo>
                  <a:lnTo>
                    <a:pt x="0" y="46713"/>
                  </a:lnTo>
                  <a:cubicBezTo>
                    <a:pt x="0" y="20914"/>
                    <a:pt x="20914" y="0"/>
                    <a:pt x="46713" y="0"/>
                  </a:cubicBezTo>
                  <a:close/>
                </a:path>
              </a:pathLst>
            </a:custGeom>
            <a:solidFill>
              <a:srgbClr val="956D51"/>
            </a:solidFill>
          </p:spPr>
          <p:txBody>
            <a:bodyPr/>
            <a:lstStyle/>
            <a:p>
              <a:endParaRPr lang="ja-JP" altLang="en-US"/>
            </a:p>
          </p:txBody>
        </p:sp>
        <p:sp>
          <p:nvSpPr>
            <p:cNvPr id="49" name="TextBox 17">
              <a:extLst>
                <a:ext uri="{FF2B5EF4-FFF2-40B4-BE49-F238E27FC236}">
                  <a16:creationId xmlns:a16="http://schemas.microsoft.com/office/drawing/2014/main" id="{6630F789-9674-20AA-D6B1-20EB646DEF2E}"/>
                </a:ext>
              </a:extLst>
            </p:cNvPr>
            <p:cNvSpPr txBox="1"/>
            <p:nvPr/>
          </p:nvSpPr>
          <p:spPr>
            <a:xfrm>
              <a:off x="0" y="-238125"/>
              <a:ext cx="2226131" cy="999211"/>
            </a:xfrm>
            <a:prstGeom prst="rect">
              <a:avLst/>
            </a:prstGeom>
          </p:spPr>
          <p:txBody>
            <a:bodyPr lIns="50800" tIns="50800" rIns="50800" bIns="50800" rtlCol="0" anchor="ctr"/>
            <a:lstStyle/>
            <a:p>
              <a:pPr algn="ctr">
                <a:lnSpc>
                  <a:spcPts val="2940"/>
                </a:lnSpc>
              </a:pPr>
              <a:endParaRPr/>
            </a:p>
          </p:txBody>
        </p:sp>
      </p:grpSp>
      <p:sp>
        <p:nvSpPr>
          <p:cNvPr id="50" name="TextBox 18">
            <a:extLst>
              <a:ext uri="{FF2B5EF4-FFF2-40B4-BE49-F238E27FC236}">
                <a16:creationId xmlns:a16="http://schemas.microsoft.com/office/drawing/2014/main" id="{995CB834-39EC-5C06-6B57-669845EAF69C}"/>
              </a:ext>
            </a:extLst>
          </p:cNvPr>
          <p:cNvSpPr txBox="1"/>
          <p:nvPr/>
        </p:nvSpPr>
        <p:spPr>
          <a:xfrm>
            <a:off x="805571" y="168617"/>
            <a:ext cx="6429386" cy="823302"/>
          </a:xfrm>
          <a:prstGeom prst="rect">
            <a:avLst/>
          </a:prstGeom>
        </p:spPr>
        <p:txBody>
          <a:bodyPr wrap="square" lIns="0" tIns="0" rIns="0" bIns="0" rtlCol="0" anchor="t">
            <a:spAutoFit/>
          </a:bodyPr>
          <a:lstStyle/>
          <a:p>
            <a:pPr algn="ctr">
              <a:lnSpc>
                <a:spcPts val="7000"/>
              </a:lnSpc>
              <a:spcBef>
                <a:spcPct val="0"/>
              </a:spcBef>
            </a:pPr>
            <a:r>
              <a:rPr lang="en-US" sz="5000" b="1" dirty="0" err="1">
                <a:solidFill>
                  <a:srgbClr val="FFFFFF"/>
                </a:solidFill>
                <a:latin typeface="筑紫A丸ゴシック Bold"/>
                <a:ea typeface="筑紫A丸ゴシック Bold"/>
                <a:cs typeface="筑紫A丸ゴシック Bold"/>
                <a:sym typeface="筑紫A丸ゴシック Bold"/>
              </a:rPr>
              <a:t>製品・サービスの特徴</a:t>
            </a:r>
            <a:endParaRPr lang="en-US" sz="5000" b="1" dirty="0">
              <a:solidFill>
                <a:srgbClr val="FFFFFF"/>
              </a:solidFill>
              <a:latin typeface="筑紫A丸ゴシック Bold"/>
              <a:ea typeface="筑紫A丸ゴシック Bold"/>
              <a:cs typeface="筑紫A丸ゴシック Bold"/>
              <a:sym typeface="筑紫A丸ゴシック Bold"/>
            </a:endParaRPr>
          </a:p>
        </p:txBody>
      </p:sp>
      <p:sp>
        <p:nvSpPr>
          <p:cNvPr id="51" name="TextBox 19">
            <a:extLst>
              <a:ext uri="{FF2B5EF4-FFF2-40B4-BE49-F238E27FC236}">
                <a16:creationId xmlns:a16="http://schemas.microsoft.com/office/drawing/2014/main" id="{58BBC62E-29BF-BBE5-99F1-3E775272E20E}"/>
              </a:ext>
            </a:extLst>
          </p:cNvPr>
          <p:cNvSpPr txBox="1"/>
          <p:nvPr/>
        </p:nvSpPr>
        <p:spPr>
          <a:xfrm>
            <a:off x="2676961" y="991919"/>
            <a:ext cx="2135164" cy="493981"/>
          </a:xfrm>
          <a:prstGeom prst="rect">
            <a:avLst/>
          </a:prstGeom>
        </p:spPr>
        <p:txBody>
          <a:bodyPr wrap="square" lIns="0" tIns="0" rIns="0" bIns="0" rtlCol="0" anchor="t">
            <a:spAutoFit/>
          </a:bodyPr>
          <a:lstStyle/>
          <a:p>
            <a:pPr algn="ctr">
              <a:lnSpc>
                <a:spcPts val="4200"/>
              </a:lnSpc>
            </a:pPr>
            <a:r>
              <a:rPr lang="en-US" sz="3000" b="1" dirty="0">
                <a:solidFill>
                  <a:srgbClr val="FFFFFF"/>
                </a:solidFill>
                <a:latin typeface="筑紫A丸ゴシック Bold"/>
                <a:ea typeface="筑紫A丸ゴシック Bold"/>
                <a:cs typeface="筑紫A丸ゴシック Bold"/>
                <a:sym typeface="筑紫A丸ゴシック Bold"/>
              </a:rPr>
              <a:t>FEATURES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4"/>
          <p:cNvGrpSpPr/>
          <p:nvPr/>
        </p:nvGrpSpPr>
        <p:grpSpPr>
          <a:xfrm>
            <a:off x="13701788" y="2022028"/>
            <a:ext cx="4262539" cy="3843441"/>
            <a:chOff x="0" y="0"/>
            <a:chExt cx="1122644" cy="1012264"/>
          </a:xfrm>
        </p:grpSpPr>
        <p:sp>
          <p:nvSpPr>
            <p:cNvPr id="15" name="Freeform 15"/>
            <p:cNvSpPr/>
            <p:nvPr/>
          </p:nvSpPr>
          <p:spPr>
            <a:xfrm>
              <a:off x="0" y="0"/>
              <a:ext cx="1122644" cy="1012264"/>
            </a:xfrm>
            <a:custGeom>
              <a:avLst/>
              <a:gdLst/>
              <a:ahLst/>
              <a:cxnLst/>
              <a:rect l="l" t="t" r="r" b="b"/>
              <a:pathLst>
                <a:path w="1122644" h="1012264">
                  <a:moveTo>
                    <a:pt x="36325" y="0"/>
                  </a:moveTo>
                  <a:lnTo>
                    <a:pt x="1086319" y="0"/>
                  </a:lnTo>
                  <a:cubicBezTo>
                    <a:pt x="1106381" y="0"/>
                    <a:pt x="1122644" y="16263"/>
                    <a:pt x="1122644" y="36325"/>
                  </a:cubicBezTo>
                  <a:lnTo>
                    <a:pt x="1122644" y="975939"/>
                  </a:lnTo>
                  <a:cubicBezTo>
                    <a:pt x="1122644" y="996001"/>
                    <a:pt x="1106381" y="1012264"/>
                    <a:pt x="1086319" y="1012264"/>
                  </a:cubicBezTo>
                  <a:lnTo>
                    <a:pt x="36325" y="1012264"/>
                  </a:lnTo>
                  <a:cubicBezTo>
                    <a:pt x="26691" y="1012264"/>
                    <a:pt x="17452" y="1008437"/>
                    <a:pt x="10639" y="1001625"/>
                  </a:cubicBezTo>
                  <a:cubicBezTo>
                    <a:pt x="3827" y="994813"/>
                    <a:pt x="0" y="985573"/>
                    <a:pt x="0" y="975939"/>
                  </a:cubicBezTo>
                  <a:lnTo>
                    <a:pt x="0" y="36325"/>
                  </a:lnTo>
                  <a:cubicBezTo>
                    <a:pt x="0" y="26691"/>
                    <a:pt x="3827" y="17452"/>
                    <a:pt x="10639" y="10639"/>
                  </a:cubicBezTo>
                  <a:cubicBezTo>
                    <a:pt x="17452" y="3827"/>
                    <a:pt x="26691" y="0"/>
                    <a:pt x="36325" y="0"/>
                  </a:cubicBezTo>
                  <a:close/>
                </a:path>
              </a:pathLst>
            </a:custGeom>
            <a:solidFill>
              <a:srgbClr val="FFFFFF"/>
            </a:solidFill>
          </p:spPr>
          <p:txBody>
            <a:bodyPr/>
            <a:lstStyle/>
            <a:p>
              <a:endParaRPr lang="ja-JP" altLang="en-US"/>
            </a:p>
          </p:txBody>
        </p:sp>
        <p:sp>
          <p:nvSpPr>
            <p:cNvPr id="16" name="TextBox 16"/>
            <p:cNvSpPr txBox="1"/>
            <p:nvPr/>
          </p:nvSpPr>
          <p:spPr>
            <a:xfrm>
              <a:off x="0" y="-38100"/>
              <a:ext cx="1122644" cy="1050364"/>
            </a:xfrm>
            <a:prstGeom prst="rect">
              <a:avLst/>
            </a:prstGeom>
          </p:spPr>
          <p:txBody>
            <a:bodyPr lIns="50800" tIns="50800" rIns="50800" bIns="50800" rtlCol="0" anchor="ctr"/>
            <a:lstStyle/>
            <a:p>
              <a:pPr algn="ctr">
                <a:lnSpc>
                  <a:spcPts val="2940"/>
                </a:lnSpc>
              </a:pPr>
              <a:endParaRPr/>
            </a:p>
          </p:txBody>
        </p:sp>
      </p:grpSp>
      <p:grpSp>
        <p:nvGrpSpPr>
          <p:cNvPr id="17" name="Group 17"/>
          <p:cNvGrpSpPr/>
          <p:nvPr/>
        </p:nvGrpSpPr>
        <p:grpSpPr>
          <a:xfrm>
            <a:off x="320480" y="2020094"/>
            <a:ext cx="4262539" cy="3845375"/>
            <a:chOff x="0" y="0"/>
            <a:chExt cx="1122644" cy="1012774"/>
          </a:xfrm>
        </p:grpSpPr>
        <p:sp>
          <p:nvSpPr>
            <p:cNvPr id="18" name="Freeform 18"/>
            <p:cNvSpPr/>
            <p:nvPr/>
          </p:nvSpPr>
          <p:spPr>
            <a:xfrm>
              <a:off x="0" y="0"/>
              <a:ext cx="1122644" cy="1012774"/>
            </a:xfrm>
            <a:custGeom>
              <a:avLst/>
              <a:gdLst/>
              <a:ahLst/>
              <a:cxnLst/>
              <a:rect l="l" t="t" r="r" b="b"/>
              <a:pathLst>
                <a:path w="1122644" h="1012774">
                  <a:moveTo>
                    <a:pt x="36325" y="0"/>
                  </a:moveTo>
                  <a:lnTo>
                    <a:pt x="1086319" y="0"/>
                  </a:lnTo>
                  <a:cubicBezTo>
                    <a:pt x="1106381" y="0"/>
                    <a:pt x="1122644" y="16263"/>
                    <a:pt x="1122644" y="36325"/>
                  </a:cubicBezTo>
                  <a:lnTo>
                    <a:pt x="1122644" y="976448"/>
                  </a:lnTo>
                  <a:cubicBezTo>
                    <a:pt x="1122644" y="996510"/>
                    <a:pt x="1106381" y="1012774"/>
                    <a:pt x="1086319" y="1012774"/>
                  </a:cubicBezTo>
                  <a:lnTo>
                    <a:pt x="36325" y="1012774"/>
                  </a:lnTo>
                  <a:cubicBezTo>
                    <a:pt x="26691" y="1012774"/>
                    <a:pt x="17452" y="1008947"/>
                    <a:pt x="10639" y="1002134"/>
                  </a:cubicBezTo>
                  <a:cubicBezTo>
                    <a:pt x="3827" y="995322"/>
                    <a:pt x="0" y="986082"/>
                    <a:pt x="0" y="976448"/>
                  </a:cubicBezTo>
                  <a:lnTo>
                    <a:pt x="0" y="36325"/>
                  </a:lnTo>
                  <a:cubicBezTo>
                    <a:pt x="0" y="26691"/>
                    <a:pt x="3827" y="17452"/>
                    <a:pt x="10639" y="10639"/>
                  </a:cubicBezTo>
                  <a:cubicBezTo>
                    <a:pt x="17452" y="3827"/>
                    <a:pt x="26691" y="0"/>
                    <a:pt x="36325" y="0"/>
                  </a:cubicBezTo>
                  <a:close/>
                </a:path>
              </a:pathLst>
            </a:custGeom>
            <a:solidFill>
              <a:srgbClr val="FFFFFF"/>
            </a:solidFill>
            <a:ln cap="sq">
              <a:noFill/>
              <a:prstDash val="solid"/>
              <a:miter/>
            </a:ln>
          </p:spPr>
          <p:txBody>
            <a:bodyPr/>
            <a:lstStyle/>
            <a:p>
              <a:endParaRPr lang="ja-JP" altLang="en-US"/>
            </a:p>
          </p:txBody>
        </p:sp>
        <p:sp>
          <p:nvSpPr>
            <p:cNvPr id="19" name="TextBox 19"/>
            <p:cNvSpPr txBox="1"/>
            <p:nvPr/>
          </p:nvSpPr>
          <p:spPr>
            <a:xfrm>
              <a:off x="0" y="-38100"/>
              <a:ext cx="1122644" cy="1050874"/>
            </a:xfrm>
            <a:prstGeom prst="rect">
              <a:avLst/>
            </a:prstGeom>
          </p:spPr>
          <p:txBody>
            <a:bodyPr lIns="50800" tIns="50800" rIns="50800" bIns="50800" rtlCol="0" anchor="ctr"/>
            <a:lstStyle/>
            <a:p>
              <a:pPr algn="ctr">
                <a:lnSpc>
                  <a:spcPts val="2940"/>
                </a:lnSpc>
              </a:pPr>
              <a:endParaRPr/>
            </a:p>
          </p:txBody>
        </p:sp>
      </p:grpSp>
      <p:grpSp>
        <p:nvGrpSpPr>
          <p:cNvPr id="20" name="Group 20"/>
          <p:cNvGrpSpPr/>
          <p:nvPr/>
        </p:nvGrpSpPr>
        <p:grpSpPr>
          <a:xfrm>
            <a:off x="610662" y="2300780"/>
            <a:ext cx="3722164" cy="546057"/>
            <a:chOff x="0" y="0"/>
            <a:chExt cx="980323" cy="143817"/>
          </a:xfrm>
        </p:grpSpPr>
        <p:sp>
          <p:nvSpPr>
            <p:cNvPr id="21" name="Freeform 21"/>
            <p:cNvSpPr/>
            <p:nvPr/>
          </p:nvSpPr>
          <p:spPr>
            <a:xfrm>
              <a:off x="0" y="0"/>
              <a:ext cx="980323" cy="143817"/>
            </a:xfrm>
            <a:custGeom>
              <a:avLst/>
              <a:gdLst/>
              <a:ahLst/>
              <a:cxnLst/>
              <a:rect l="l" t="t" r="r" b="b"/>
              <a:pathLst>
                <a:path w="980323" h="143817">
                  <a:moveTo>
                    <a:pt x="41599" y="0"/>
                  </a:moveTo>
                  <a:lnTo>
                    <a:pt x="938724" y="0"/>
                  </a:lnTo>
                  <a:cubicBezTo>
                    <a:pt x="961698" y="0"/>
                    <a:pt x="980323" y="18625"/>
                    <a:pt x="980323" y="41599"/>
                  </a:cubicBezTo>
                  <a:lnTo>
                    <a:pt x="980323" y="102218"/>
                  </a:lnTo>
                  <a:cubicBezTo>
                    <a:pt x="980323" y="125193"/>
                    <a:pt x="961698" y="143817"/>
                    <a:pt x="938724" y="143817"/>
                  </a:cubicBezTo>
                  <a:lnTo>
                    <a:pt x="41599" y="143817"/>
                  </a:lnTo>
                  <a:cubicBezTo>
                    <a:pt x="18625" y="143817"/>
                    <a:pt x="0" y="125193"/>
                    <a:pt x="0" y="102218"/>
                  </a:cubicBezTo>
                  <a:lnTo>
                    <a:pt x="0" y="41599"/>
                  </a:lnTo>
                  <a:cubicBezTo>
                    <a:pt x="0" y="18625"/>
                    <a:pt x="18625" y="0"/>
                    <a:pt x="41599" y="0"/>
                  </a:cubicBezTo>
                  <a:close/>
                </a:path>
              </a:pathLst>
            </a:custGeom>
            <a:solidFill>
              <a:srgbClr val="956D51"/>
            </a:solidFill>
            <a:ln cap="sq">
              <a:noFill/>
              <a:prstDash val="sysDot"/>
              <a:miter/>
            </a:ln>
          </p:spPr>
          <p:txBody>
            <a:bodyPr/>
            <a:lstStyle/>
            <a:p>
              <a:endParaRPr lang="ja-JP" altLang="en-US"/>
            </a:p>
          </p:txBody>
        </p:sp>
        <p:sp>
          <p:nvSpPr>
            <p:cNvPr id="22" name="TextBox 22"/>
            <p:cNvSpPr txBox="1"/>
            <p:nvPr/>
          </p:nvSpPr>
          <p:spPr>
            <a:xfrm>
              <a:off x="0" y="-38100"/>
              <a:ext cx="980323" cy="181917"/>
            </a:xfrm>
            <a:prstGeom prst="rect">
              <a:avLst/>
            </a:prstGeom>
          </p:spPr>
          <p:txBody>
            <a:bodyPr lIns="50800" tIns="50800" rIns="50800" bIns="50800" rtlCol="0" anchor="ctr"/>
            <a:lstStyle/>
            <a:p>
              <a:pPr algn="ctr">
                <a:lnSpc>
                  <a:spcPts val="2940"/>
                </a:lnSpc>
              </a:pPr>
              <a:endParaRPr/>
            </a:p>
          </p:txBody>
        </p:sp>
      </p:grpSp>
      <p:grpSp>
        <p:nvGrpSpPr>
          <p:cNvPr id="23" name="Group 23"/>
          <p:cNvGrpSpPr/>
          <p:nvPr/>
        </p:nvGrpSpPr>
        <p:grpSpPr>
          <a:xfrm>
            <a:off x="587583" y="3634855"/>
            <a:ext cx="3722164" cy="1784225"/>
            <a:chOff x="0" y="0"/>
            <a:chExt cx="980323" cy="469919"/>
          </a:xfrm>
        </p:grpSpPr>
        <p:sp>
          <p:nvSpPr>
            <p:cNvPr id="24" name="Freeform 24"/>
            <p:cNvSpPr/>
            <p:nvPr/>
          </p:nvSpPr>
          <p:spPr>
            <a:xfrm>
              <a:off x="0" y="0"/>
              <a:ext cx="980323" cy="469919"/>
            </a:xfrm>
            <a:custGeom>
              <a:avLst/>
              <a:gdLst/>
              <a:ahLst/>
              <a:cxnLst/>
              <a:rect l="l" t="t" r="r" b="b"/>
              <a:pathLst>
                <a:path w="980323" h="469919">
                  <a:moveTo>
                    <a:pt x="41599" y="0"/>
                  </a:moveTo>
                  <a:lnTo>
                    <a:pt x="938724" y="0"/>
                  </a:lnTo>
                  <a:cubicBezTo>
                    <a:pt x="961698" y="0"/>
                    <a:pt x="980323" y="18625"/>
                    <a:pt x="980323" y="41599"/>
                  </a:cubicBezTo>
                  <a:lnTo>
                    <a:pt x="980323" y="428320"/>
                  </a:lnTo>
                  <a:cubicBezTo>
                    <a:pt x="980323" y="451295"/>
                    <a:pt x="961698" y="469919"/>
                    <a:pt x="938724" y="469919"/>
                  </a:cubicBezTo>
                  <a:lnTo>
                    <a:pt x="41599" y="469919"/>
                  </a:lnTo>
                  <a:cubicBezTo>
                    <a:pt x="18625" y="469919"/>
                    <a:pt x="0" y="451295"/>
                    <a:pt x="0" y="428320"/>
                  </a:cubicBezTo>
                  <a:lnTo>
                    <a:pt x="0" y="41599"/>
                  </a:lnTo>
                  <a:cubicBezTo>
                    <a:pt x="0" y="18625"/>
                    <a:pt x="18625" y="0"/>
                    <a:pt x="41599" y="0"/>
                  </a:cubicBezTo>
                  <a:close/>
                </a:path>
              </a:pathLst>
            </a:custGeom>
            <a:solidFill>
              <a:srgbClr val="FCF3DD"/>
            </a:solidFill>
            <a:ln cap="sq">
              <a:noFill/>
              <a:prstDash val="sysDot"/>
              <a:miter/>
            </a:ln>
          </p:spPr>
          <p:txBody>
            <a:bodyPr/>
            <a:lstStyle/>
            <a:p>
              <a:endParaRPr lang="ja-JP" altLang="en-US"/>
            </a:p>
          </p:txBody>
        </p:sp>
        <p:sp>
          <p:nvSpPr>
            <p:cNvPr id="25" name="TextBox 25"/>
            <p:cNvSpPr txBox="1"/>
            <p:nvPr/>
          </p:nvSpPr>
          <p:spPr>
            <a:xfrm>
              <a:off x="0" y="-38100"/>
              <a:ext cx="980323" cy="508019"/>
            </a:xfrm>
            <a:prstGeom prst="rect">
              <a:avLst/>
            </a:prstGeom>
          </p:spPr>
          <p:txBody>
            <a:bodyPr lIns="50800" tIns="50800" rIns="50800" bIns="50800" rtlCol="0" anchor="ctr"/>
            <a:lstStyle/>
            <a:p>
              <a:pPr algn="ctr">
                <a:lnSpc>
                  <a:spcPts val="2940"/>
                </a:lnSpc>
              </a:pPr>
              <a:endParaRPr/>
            </a:p>
          </p:txBody>
        </p:sp>
      </p:grpSp>
      <p:grpSp>
        <p:nvGrpSpPr>
          <p:cNvPr id="26" name="Group 26"/>
          <p:cNvGrpSpPr/>
          <p:nvPr/>
        </p:nvGrpSpPr>
        <p:grpSpPr>
          <a:xfrm>
            <a:off x="4783044" y="2022028"/>
            <a:ext cx="4262539" cy="3843441"/>
            <a:chOff x="0" y="0"/>
            <a:chExt cx="1122644" cy="1012264"/>
          </a:xfrm>
        </p:grpSpPr>
        <p:sp>
          <p:nvSpPr>
            <p:cNvPr id="27" name="Freeform 27"/>
            <p:cNvSpPr/>
            <p:nvPr/>
          </p:nvSpPr>
          <p:spPr>
            <a:xfrm>
              <a:off x="0" y="0"/>
              <a:ext cx="1122644" cy="1012264"/>
            </a:xfrm>
            <a:custGeom>
              <a:avLst/>
              <a:gdLst/>
              <a:ahLst/>
              <a:cxnLst/>
              <a:rect l="l" t="t" r="r" b="b"/>
              <a:pathLst>
                <a:path w="1122644" h="1012264">
                  <a:moveTo>
                    <a:pt x="36325" y="0"/>
                  </a:moveTo>
                  <a:lnTo>
                    <a:pt x="1086319" y="0"/>
                  </a:lnTo>
                  <a:cubicBezTo>
                    <a:pt x="1106381" y="0"/>
                    <a:pt x="1122644" y="16263"/>
                    <a:pt x="1122644" y="36325"/>
                  </a:cubicBezTo>
                  <a:lnTo>
                    <a:pt x="1122644" y="975939"/>
                  </a:lnTo>
                  <a:cubicBezTo>
                    <a:pt x="1122644" y="996001"/>
                    <a:pt x="1106381" y="1012264"/>
                    <a:pt x="1086319" y="1012264"/>
                  </a:cubicBezTo>
                  <a:lnTo>
                    <a:pt x="36325" y="1012264"/>
                  </a:lnTo>
                  <a:cubicBezTo>
                    <a:pt x="26691" y="1012264"/>
                    <a:pt x="17452" y="1008437"/>
                    <a:pt x="10639" y="1001625"/>
                  </a:cubicBezTo>
                  <a:cubicBezTo>
                    <a:pt x="3827" y="994813"/>
                    <a:pt x="0" y="985573"/>
                    <a:pt x="0" y="975939"/>
                  </a:cubicBezTo>
                  <a:lnTo>
                    <a:pt x="0" y="36325"/>
                  </a:lnTo>
                  <a:cubicBezTo>
                    <a:pt x="0" y="26691"/>
                    <a:pt x="3827" y="17452"/>
                    <a:pt x="10639" y="10639"/>
                  </a:cubicBezTo>
                  <a:cubicBezTo>
                    <a:pt x="17452" y="3827"/>
                    <a:pt x="26691" y="0"/>
                    <a:pt x="36325" y="0"/>
                  </a:cubicBezTo>
                  <a:close/>
                </a:path>
              </a:pathLst>
            </a:custGeom>
            <a:solidFill>
              <a:srgbClr val="FFFFFF"/>
            </a:solidFill>
          </p:spPr>
          <p:txBody>
            <a:bodyPr/>
            <a:lstStyle/>
            <a:p>
              <a:endParaRPr lang="ja-JP" altLang="en-US"/>
            </a:p>
          </p:txBody>
        </p:sp>
        <p:sp>
          <p:nvSpPr>
            <p:cNvPr id="28" name="TextBox 28"/>
            <p:cNvSpPr txBox="1"/>
            <p:nvPr/>
          </p:nvSpPr>
          <p:spPr>
            <a:xfrm>
              <a:off x="0" y="-38100"/>
              <a:ext cx="1122644" cy="1050364"/>
            </a:xfrm>
            <a:prstGeom prst="rect">
              <a:avLst/>
            </a:prstGeom>
          </p:spPr>
          <p:txBody>
            <a:bodyPr lIns="50800" tIns="50800" rIns="50800" bIns="50800" rtlCol="0" anchor="ctr"/>
            <a:lstStyle/>
            <a:p>
              <a:pPr algn="ctr">
                <a:lnSpc>
                  <a:spcPts val="2940"/>
                </a:lnSpc>
              </a:pPr>
              <a:endParaRPr/>
            </a:p>
          </p:txBody>
        </p:sp>
      </p:grpSp>
      <p:grpSp>
        <p:nvGrpSpPr>
          <p:cNvPr id="29" name="Group 29"/>
          <p:cNvGrpSpPr/>
          <p:nvPr/>
        </p:nvGrpSpPr>
        <p:grpSpPr>
          <a:xfrm>
            <a:off x="5053232" y="3634855"/>
            <a:ext cx="3722164" cy="1784225"/>
            <a:chOff x="0" y="0"/>
            <a:chExt cx="980323" cy="469919"/>
          </a:xfrm>
        </p:grpSpPr>
        <p:sp>
          <p:nvSpPr>
            <p:cNvPr id="30" name="Freeform 30"/>
            <p:cNvSpPr/>
            <p:nvPr/>
          </p:nvSpPr>
          <p:spPr>
            <a:xfrm>
              <a:off x="0" y="0"/>
              <a:ext cx="980323" cy="469919"/>
            </a:xfrm>
            <a:custGeom>
              <a:avLst/>
              <a:gdLst/>
              <a:ahLst/>
              <a:cxnLst/>
              <a:rect l="l" t="t" r="r" b="b"/>
              <a:pathLst>
                <a:path w="980323" h="469919">
                  <a:moveTo>
                    <a:pt x="41599" y="0"/>
                  </a:moveTo>
                  <a:lnTo>
                    <a:pt x="938724" y="0"/>
                  </a:lnTo>
                  <a:cubicBezTo>
                    <a:pt x="961698" y="0"/>
                    <a:pt x="980323" y="18625"/>
                    <a:pt x="980323" y="41599"/>
                  </a:cubicBezTo>
                  <a:lnTo>
                    <a:pt x="980323" y="428320"/>
                  </a:lnTo>
                  <a:cubicBezTo>
                    <a:pt x="980323" y="451295"/>
                    <a:pt x="961698" y="469919"/>
                    <a:pt x="938724" y="469919"/>
                  </a:cubicBezTo>
                  <a:lnTo>
                    <a:pt x="41599" y="469919"/>
                  </a:lnTo>
                  <a:cubicBezTo>
                    <a:pt x="18625" y="469919"/>
                    <a:pt x="0" y="451295"/>
                    <a:pt x="0" y="428320"/>
                  </a:cubicBezTo>
                  <a:lnTo>
                    <a:pt x="0" y="41599"/>
                  </a:lnTo>
                  <a:cubicBezTo>
                    <a:pt x="0" y="18625"/>
                    <a:pt x="18625" y="0"/>
                    <a:pt x="41599" y="0"/>
                  </a:cubicBezTo>
                  <a:close/>
                </a:path>
              </a:pathLst>
            </a:custGeom>
            <a:solidFill>
              <a:srgbClr val="FCF3DD"/>
            </a:solidFill>
            <a:ln cap="sq">
              <a:noFill/>
              <a:prstDash val="sysDot"/>
              <a:miter/>
            </a:ln>
          </p:spPr>
          <p:txBody>
            <a:bodyPr/>
            <a:lstStyle/>
            <a:p>
              <a:endParaRPr lang="ja-JP" altLang="en-US"/>
            </a:p>
          </p:txBody>
        </p:sp>
        <p:sp>
          <p:nvSpPr>
            <p:cNvPr id="31" name="TextBox 31"/>
            <p:cNvSpPr txBox="1"/>
            <p:nvPr/>
          </p:nvSpPr>
          <p:spPr>
            <a:xfrm>
              <a:off x="0" y="-38100"/>
              <a:ext cx="980323" cy="508019"/>
            </a:xfrm>
            <a:prstGeom prst="rect">
              <a:avLst/>
            </a:prstGeom>
          </p:spPr>
          <p:txBody>
            <a:bodyPr lIns="50800" tIns="50800" rIns="50800" bIns="50800" rtlCol="0" anchor="ctr"/>
            <a:lstStyle/>
            <a:p>
              <a:pPr algn="ctr">
                <a:lnSpc>
                  <a:spcPts val="2940"/>
                </a:lnSpc>
              </a:pPr>
              <a:endParaRPr/>
            </a:p>
          </p:txBody>
        </p:sp>
      </p:grpSp>
      <p:grpSp>
        <p:nvGrpSpPr>
          <p:cNvPr id="32" name="Group 32"/>
          <p:cNvGrpSpPr/>
          <p:nvPr/>
        </p:nvGrpSpPr>
        <p:grpSpPr>
          <a:xfrm>
            <a:off x="9245609" y="2020094"/>
            <a:ext cx="4262539" cy="3845375"/>
            <a:chOff x="0" y="0"/>
            <a:chExt cx="1122644" cy="1012774"/>
          </a:xfrm>
        </p:grpSpPr>
        <p:sp>
          <p:nvSpPr>
            <p:cNvPr id="33" name="Freeform 33"/>
            <p:cNvSpPr/>
            <p:nvPr/>
          </p:nvSpPr>
          <p:spPr>
            <a:xfrm>
              <a:off x="0" y="0"/>
              <a:ext cx="1122644" cy="1012774"/>
            </a:xfrm>
            <a:custGeom>
              <a:avLst/>
              <a:gdLst/>
              <a:ahLst/>
              <a:cxnLst/>
              <a:rect l="l" t="t" r="r" b="b"/>
              <a:pathLst>
                <a:path w="1122644" h="1012774">
                  <a:moveTo>
                    <a:pt x="36325" y="0"/>
                  </a:moveTo>
                  <a:lnTo>
                    <a:pt x="1086319" y="0"/>
                  </a:lnTo>
                  <a:cubicBezTo>
                    <a:pt x="1106381" y="0"/>
                    <a:pt x="1122644" y="16263"/>
                    <a:pt x="1122644" y="36325"/>
                  </a:cubicBezTo>
                  <a:lnTo>
                    <a:pt x="1122644" y="976448"/>
                  </a:lnTo>
                  <a:cubicBezTo>
                    <a:pt x="1122644" y="996510"/>
                    <a:pt x="1106381" y="1012774"/>
                    <a:pt x="1086319" y="1012774"/>
                  </a:cubicBezTo>
                  <a:lnTo>
                    <a:pt x="36325" y="1012774"/>
                  </a:lnTo>
                  <a:cubicBezTo>
                    <a:pt x="26691" y="1012774"/>
                    <a:pt x="17452" y="1008947"/>
                    <a:pt x="10639" y="1002134"/>
                  </a:cubicBezTo>
                  <a:cubicBezTo>
                    <a:pt x="3827" y="995322"/>
                    <a:pt x="0" y="986082"/>
                    <a:pt x="0" y="976448"/>
                  </a:cubicBezTo>
                  <a:lnTo>
                    <a:pt x="0" y="36325"/>
                  </a:lnTo>
                  <a:cubicBezTo>
                    <a:pt x="0" y="26691"/>
                    <a:pt x="3827" y="17452"/>
                    <a:pt x="10639" y="10639"/>
                  </a:cubicBezTo>
                  <a:cubicBezTo>
                    <a:pt x="17452" y="3827"/>
                    <a:pt x="26691" y="0"/>
                    <a:pt x="36325" y="0"/>
                  </a:cubicBezTo>
                  <a:close/>
                </a:path>
              </a:pathLst>
            </a:custGeom>
            <a:solidFill>
              <a:srgbClr val="FFFFFF"/>
            </a:solidFill>
          </p:spPr>
          <p:txBody>
            <a:bodyPr/>
            <a:lstStyle/>
            <a:p>
              <a:endParaRPr lang="ja-JP" altLang="en-US"/>
            </a:p>
          </p:txBody>
        </p:sp>
        <p:sp>
          <p:nvSpPr>
            <p:cNvPr id="34" name="TextBox 34"/>
            <p:cNvSpPr txBox="1"/>
            <p:nvPr/>
          </p:nvSpPr>
          <p:spPr>
            <a:xfrm>
              <a:off x="0" y="-38100"/>
              <a:ext cx="1122644" cy="1050874"/>
            </a:xfrm>
            <a:prstGeom prst="rect">
              <a:avLst/>
            </a:prstGeom>
          </p:spPr>
          <p:txBody>
            <a:bodyPr lIns="50800" tIns="50800" rIns="50800" bIns="50800" rtlCol="0" anchor="ctr"/>
            <a:lstStyle/>
            <a:p>
              <a:pPr algn="ctr">
                <a:lnSpc>
                  <a:spcPts val="2940"/>
                </a:lnSpc>
              </a:pPr>
              <a:endParaRPr/>
            </a:p>
          </p:txBody>
        </p:sp>
      </p:grpSp>
      <p:grpSp>
        <p:nvGrpSpPr>
          <p:cNvPr id="35" name="Group 35"/>
          <p:cNvGrpSpPr/>
          <p:nvPr/>
        </p:nvGrpSpPr>
        <p:grpSpPr>
          <a:xfrm>
            <a:off x="5025784" y="2300780"/>
            <a:ext cx="3722164" cy="546057"/>
            <a:chOff x="0" y="0"/>
            <a:chExt cx="980323" cy="143817"/>
          </a:xfrm>
        </p:grpSpPr>
        <p:sp>
          <p:nvSpPr>
            <p:cNvPr id="36" name="Freeform 36"/>
            <p:cNvSpPr/>
            <p:nvPr/>
          </p:nvSpPr>
          <p:spPr>
            <a:xfrm>
              <a:off x="0" y="0"/>
              <a:ext cx="980323" cy="143817"/>
            </a:xfrm>
            <a:custGeom>
              <a:avLst/>
              <a:gdLst/>
              <a:ahLst/>
              <a:cxnLst/>
              <a:rect l="l" t="t" r="r" b="b"/>
              <a:pathLst>
                <a:path w="980323" h="143817">
                  <a:moveTo>
                    <a:pt x="41599" y="0"/>
                  </a:moveTo>
                  <a:lnTo>
                    <a:pt x="938724" y="0"/>
                  </a:lnTo>
                  <a:cubicBezTo>
                    <a:pt x="961698" y="0"/>
                    <a:pt x="980323" y="18625"/>
                    <a:pt x="980323" y="41599"/>
                  </a:cubicBezTo>
                  <a:lnTo>
                    <a:pt x="980323" y="102218"/>
                  </a:lnTo>
                  <a:cubicBezTo>
                    <a:pt x="980323" y="125193"/>
                    <a:pt x="961698" y="143817"/>
                    <a:pt x="938724" y="143817"/>
                  </a:cubicBezTo>
                  <a:lnTo>
                    <a:pt x="41599" y="143817"/>
                  </a:lnTo>
                  <a:cubicBezTo>
                    <a:pt x="18625" y="143817"/>
                    <a:pt x="0" y="125193"/>
                    <a:pt x="0" y="102218"/>
                  </a:cubicBezTo>
                  <a:lnTo>
                    <a:pt x="0" y="41599"/>
                  </a:lnTo>
                  <a:cubicBezTo>
                    <a:pt x="0" y="18625"/>
                    <a:pt x="18625" y="0"/>
                    <a:pt x="41599" y="0"/>
                  </a:cubicBezTo>
                  <a:close/>
                </a:path>
              </a:pathLst>
            </a:custGeom>
            <a:solidFill>
              <a:srgbClr val="956D51"/>
            </a:solidFill>
            <a:ln cap="sq">
              <a:noFill/>
              <a:prstDash val="sysDot"/>
              <a:miter/>
            </a:ln>
          </p:spPr>
          <p:txBody>
            <a:bodyPr/>
            <a:lstStyle/>
            <a:p>
              <a:endParaRPr lang="ja-JP" altLang="en-US"/>
            </a:p>
          </p:txBody>
        </p:sp>
        <p:sp>
          <p:nvSpPr>
            <p:cNvPr id="37" name="TextBox 37"/>
            <p:cNvSpPr txBox="1"/>
            <p:nvPr/>
          </p:nvSpPr>
          <p:spPr>
            <a:xfrm>
              <a:off x="0" y="-38100"/>
              <a:ext cx="980323" cy="181917"/>
            </a:xfrm>
            <a:prstGeom prst="rect">
              <a:avLst/>
            </a:prstGeom>
          </p:spPr>
          <p:txBody>
            <a:bodyPr lIns="50800" tIns="50800" rIns="50800" bIns="50800" rtlCol="0" anchor="ctr"/>
            <a:lstStyle/>
            <a:p>
              <a:pPr algn="ctr">
                <a:lnSpc>
                  <a:spcPts val="2940"/>
                </a:lnSpc>
              </a:pPr>
              <a:endParaRPr/>
            </a:p>
          </p:txBody>
        </p:sp>
      </p:grpSp>
      <p:grpSp>
        <p:nvGrpSpPr>
          <p:cNvPr id="38" name="Group 38"/>
          <p:cNvGrpSpPr/>
          <p:nvPr/>
        </p:nvGrpSpPr>
        <p:grpSpPr>
          <a:xfrm>
            <a:off x="9538636" y="2300780"/>
            <a:ext cx="3722164" cy="546057"/>
            <a:chOff x="0" y="0"/>
            <a:chExt cx="980323" cy="143817"/>
          </a:xfrm>
        </p:grpSpPr>
        <p:sp>
          <p:nvSpPr>
            <p:cNvPr id="39" name="Freeform 39"/>
            <p:cNvSpPr/>
            <p:nvPr/>
          </p:nvSpPr>
          <p:spPr>
            <a:xfrm>
              <a:off x="0" y="0"/>
              <a:ext cx="980323" cy="143817"/>
            </a:xfrm>
            <a:custGeom>
              <a:avLst/>
              <a:gdLst/>
              <a:ahLst/>
              <a:cxnLst/>
              <a:rect l="l" t="t" r="r" b="b"/>
              <a:pathLst>
                <a:path w="980323" h="143817">
                  <a:moveTo>
                    <a:pt x="41599" y="0"/>
                  </a:moveTo>
                  <a:lnTo>
                    <a:pt x="938724" y="0"/>
                  </a:lnTo>
                  <a:cubicBezTo>
                    <a:pt x="961698" y="0"/>
                    <a:pt x="980323" y="18625"/>
                    <a:pt x="980323" y="41599"/>
                  </a:cubicBezTo>
                  <a:lnTo>
                    <a:pt x="980323" y="102218"/>
                  </a:lnTo>
                  <a:cubicBezTo>
                    <a:pt x="980323" y="125193"/>
                    <a:pt x="961698" y="143817"/>
                    <a:pt x="938724" y="143817"/>
                  </a:cubicBezTo>
                  <a:lnTo>
                    <a:pt x="41599" y="143817"/>
                  </a:lnTo>
                  <a:cubicBezTo>
                    <a:pt x="18625" y="143817"/>
                    <a:pt x="0" y="125193"/>
                    <a:pt x="0" y="102218"/>
                  </a:cubicBezTo>
                  <a:lnTo>
                    <a:pt x="0" y="41599"/>
                  </a:lnTo>
                  <a:cubicBezTo>
                    <a:pt x="0" y="18625"/>
                    <a:pt x="18625" y="0"/>
                    <a:pt x="41599" y="0"/>
                  </a:cubicBezTo>
                  <a:close/>
                </a:path>
              </a:pathLst>
            </a:custGeom>
            <a:solidFill>
              <a:srgbClr val="956D51"/>
            </a:solidFill>
            <a:ln cap="sq">
              <a:noFill/>
              <a:prstDash val="sysDot"/>
              <a:miter/>
            </a:ln>
          </p:spPr>
          <p:txBody>
            <a:bodyPr/>
            <a:lstStyle/>
            <a:p>
              <a:endParaRPr lang="ja-JP" altLang="en-US"/>
            </a:p>
          </p:txBody>
        </p:sp>
        <p:sp>
          <p:nvSpPr>
            <p:cNvPr id="40" name="TextBox 40"/>
            <p:cNvSpPr txBox="1"/>
            <p:nvPr/>
          </p:nvSpPr>
          <p:spPr>
            <a:xfrm>
              <a:off x="0" y="-38100"/>
              <a:ext cx="980323" cy="181917"/>
            </a:xfrm>
            <a:prstGeom prst="rect">
              <a:avLst/>
            </a:prstGeom>
          </p:spPr>
          <p:txBody>
            <a:bodyPr lIns="50800" tIns="50800" rIns="50800" bIns="50800" rtlCol="0" anchor="ctr"/>
            <a:lstStyle/>
            <a:p>
              <a:pPr algn="ctr">
                <a:lnSpc>
                  <a:spcPts val="2940"/>
                </a:lnSpc>
              </a:pPr>
              <a:endParaRPr/>
            </a:p>
          </p:txBody>
        </p:sp>
      </p:grpSp>
      <p:grpSp>
        <p:nvGrpSpPr>
          <p:cNvPr id="41" name="Group 41"/>
          <p:cNvGrpSpPr/>
          <p:nvPr/>
        </p:nvGrpSpPr>
        <p:grpSpPr>
          <a:xfrm>
            <a:off x="13940148" y="2300780"/>
            <a:ext cx="3722164" cy="546057"/>
            <a:chOff x="0" y="0"/>
            <a:chExt cx="980323" cy="143817"/>
          </a:xfrm>
        </p:grpSpPr>
        <p:sp>
          <p:nvSpPr>
            <p:cNvPr id="42" name="Freeform 42"/>
            <p:cNvSpPr/>
            <p:nvPr/>
          </p:nvSpPr>
          <p:spPr>
            <a:xfrm>
              <a:off x="0" y="0"/>
              <a:ext cx="980323" cy="143817"/>
            </a:xfrm>
            <a:custGeom>
              <a:avLst/>
              <a:gdLst/>
              <a:ahLst/>
              <a:cxnLst/>
              <a:rect l="l" t="t" r="r" b="b"/>
              <a:pathLst>
                <a:path w="980323" h="143817">
                  <a:moveTo>
                    <a:pt x="41599" y="0"/>
                  </a:moveTo>
                  <a:lnTo>
                    <a:pt x="938724" y="0"/>
                  </a:lnTo>
                  <a:cubicBezTo>
                    <a:pt x="961698" y="0"/>
                    <a:pt x="980323" y="18625"/>
                    <a:pt x="980323" y="41599"/>
                  </a:cubicBezTo>
                  <a:lnTo>
                    <a:pt x="980323" y="102218"/>
                  </a:lnTo>
                  <a:cubicBezTo>
                    <a:pt x="980323" y="125193"/>
                    <a:pt x="961698" y="143817"/>
                    <a:pt x="938724" y="143817"/>
                  </a:cubicBezTo>
                  <a:lnTo>
                    <a:pt x="41599" y="143817"/>
                  </a:lnTo>
                  <a:cubicBezTo>
                    <a:pt x="18625" y="143817"/>
                    <a:pt x="0" y="125193"/>
                    <a:pt x="0" y="102218"/>
                  </a:cubicBezTo>
                  <a:lnTo>
                    <a:pt x="0" y="41599"/>
                  </a:lnTo>
                  <a:cubicBezTo>
                    <a:pt x="0" y="18625"/>
                    <a:pt x="18625" y="0"/>
                    <a:pt x="41599" y="0"/>
                  </a:cubicBezTo>
                  <a:close/>
                </a:path>
              </a:pathLst>
            </a:custGeom>
            <a:solidFill>
              <a:srgbClr val="956D51"/>
            </a:solidFill>
            <a:ln cap="sq">
              <a:noFill/>
              <a:prstDash val="sysDot"/>
              <a:miter/>
            </a:ln>
          </p:spPr>
          <p:txBody>
            <a:bodyPr/>
            <a:lstStyle/>
            <a:p>
              <a:endParaRPr lang="ja-JP" altLang="en-US"/>
            </a:p>
          </p:txBody>
        </p:sp>
        <p:sp>
          <p:nvSpPr>
            <p:cNvPr id="43" name="TextBox 43"/>
            <p:cNvSpPr txBox="1"/>
            <p:nvPr/>
          </p:nvSpPr>
          <p:spPr>
            <a:xfrm>
              <a:off x="0" y="-38100"/>
              <a:ext cx="980323" cy="181917"/>
            </a:xfrm>
            <a:prstGeom prst="rect">
              <a:avLst/>
            </a:prstGeom>
          </p:spPr>
          <p:txBody>
            <a:bodyPr lIns="50800" tIns="50800" rIns="50800" bIns="50800" rtlCol="0" anchor="ctr"/>
            <a:lstStyle/>
            <a:p>
              <a:pPr algn="ctr">
                <a:lnSpc>
                  <a:spcPts val="2940"/>
                </a:lnSpc>
              </a:pPr>
              <a:endParaRPr/>
            </a:p>
          </p:txBody>
        </p:sp>
      </p:grpSp>
      <p:grpSp>
        <p:nvGrpSpPr>
          <p:cNvPr id="44" name="Group 44"/>
          <p:cNvGrpSpPr/>
          <p:nvPr/>
        </p:nvGrpSpPr>
        <p:grpSpPr>
          <a:xfrm>
            <a:off x="9521834" y="3634855"/>
            <a:ext cx="3722164" cy="1784225"/>
            <a:chOff x="0" y="0"/>
            <a:chExt cx="980323" cy="469919"/>
          </a:xfrm>
        </p:grpSpPr>
        <p:sp>
          <p:nvSpPr>
            <p:cNvPr id="45" name="Freeform 45"/>
            <p:cNvSpPr/>
            <p:nvPr/>
          </p:nvSpPr>
          <p:spPr>
            <a:xfrm>
              <a:off x="0" y="0"/>
              <a:ext cx="980323" cy="469919"/>
            </a:xfrm>
            <a:custGeom>
              <a:avLst/>
              <a:gdLst/>
              <a:ahLst/>
              <a:cxnLst/>
              <a:rect l="l" t="t" r="r" b="b"/>
              <a:pathLst>
                <a:path w="980323" h="469919">
                  <a:moveTo>
                    <a:pt x="41599" y="0"/>
                  </a:moveTo>
                  <a:lnTo>
                    <a:pt x="938724" y="0"/>
                  </a:lnTo>
                  <a:cubicBezTo>
                    <a:pt x="961698" y="0"/>
                    <a:pt x="980323" y="18625"/>
                    <a:pt x="980323" y="41599"/>
                  </a:cubicBezTo>
                  <a:lnTo>
                    <a:pt x="980323" y="428320"/>
                  </a:lnTo>
                  <a:cubicBezTo>
                    <a:pt x="980323" y="451295"/>
                    <a:pt x="961698" y="469919"/>
                    <a:pt x="938724" y="469919"/>
                  </a:cubicBezTo>
                  <a:lnTo>
                    <a:pt x="41599" y="469919"/>
                  </a:lnTo>
                  <a:cubicBezTo>
                    <a:pt x="18625" y="469919"/>
                    <a:pt x="0" y="451295"/>
                    <a:pt x="0" y="428320"/>
                  </a:cubicBezTo>
                  <a:lnTo>
                    <a:pt x="0" y="41599"/>
                  </a:lnTo>
                  <a:cubicBezTo>
                    <a:pt x="0" y="18625"/>
                    <a:pt x="18625" y="0"/>
                    <a:pt x="41599" y="0"/>
                  </a:cubicBezTo>
                  <a:close/>
                </a:path>
              </a:pathLst>
            </a:custGeom>
            <a:solidFill>
              <a:srgbClr val="FCF3DD"/>
            </a:solidFill>
            <a:ln cap="sq">
              <a:noFill/>
              <a:prstDash val="sysDot"/>
              <a:miter/>
            </a:ln>
          </p:spPr>
          <p:txBody>
            <a:bodyPr/>
            <a:lstStyle/>
            <a:p>
              <a:endParaRPr lang="ja-JP" altLang="en-US"/>
            </a:p>
          </p:txBody>
        </p:sp>
        <p:sp>
          <p:nvSpPr>
            <p:cNvPr id="46" name="TextBox 46"/>
            <p:cNvSpPr txBox="1"/>
            <p:nvPr/>
          </p:nvSpPr>
          <p:spPr>
            <a:xfrm>
              <a:off x="0" y="-38100"/>
              <a:ext cx="980323" cy="508019"/>
            </a:xfrm>
            <a:prstGeom prst="rect">
              <a:avLst/>
            </a:prstGeom>
          </p:spPr>
          <p:txBody>
            <a:bodyPr lIns="50800" tIns="50800" rIns="50800" bIns="50800" rtlCol="0" anchor="ctr"/>
            <a:lstStyle/>
            <a:p>
              <a:pPr algn="ctr">
                <a:lnSpc>
                  <a:spcPts val="2940"/>
                </a:lnSpc>
              </a:pPr>
              <a:endParaRPr/>
            </a:p>
          </p:txBody>
        </p:sp>
      </p:grpSp>
      <p:grpSp>
        <p:nvGrpSpPr>
          <p:cNvPr id="47" name="Group 47"/>
          <p:cNvGrpSpPr/>
          <p:nvPr/>
        </p:nvGrpSpPr>
        <p:grpSpPr>
          <a:xfrm>
            <a:off x="13984398" y="3634855"/>
            <a:ext cx="3722164" cy="1784225"/>
            <a:chOff x="0" y="0"/>
            <a:chExt cx="980323" cy="469919"/>
          </a:xfrm>
        </p:grpSpPr>
        <p:sp>
          <p:nvSpPr>
            <p:cNvPr id="48" name="Freeform 48"/>
            <p:cNvSpPr/>
            <p:nvPr/>
          </p:nvSpPr>
          <p:spPr>
            <a:xfrm>
              <a:off x="0" y="0"/>
              <a:ext cx="980323" cy="469919"/>
            </a:xfrm>
            <a:custGeom>
              <a:avLst/>
              <a:gdLst/>
              <a:ahLst/>
              <a:cxnLst/>
              <a:rect l="l" t="t" r="r" b="b"/>
              <a:pathLst>
                <a:path w="980323" h="469919">
                  <a:moveTo>
                    <a:pt x="41599" y="0"/>
                  </a:moveTo>
                  <a:lnTo>
                    <a:pt x="938724" y="0"/>
                  </a:lnTo>
                  <a:cubicBezTo>
                    <a:pt x="961698" y="0"/>
                    <a:pt x="980323" y="18625"/>
                    <a:pt x="980323" y="41599"/>
                  </a:cubicBezTo>
                  <a:lnTo>
                    <a:pt x="980323" y="428320"/>
                  </a:lnTo>
                  <a:cubicBezTo>
                    <a:pt x="980323" y="451295"/>
                    <a:pt x="961698" y="469919"/>
                    <a:pt x="938724" y="469919"/>
                  </a:cubicBezTo>
                  <a:lnTo>
                    <a:pt x="41599" y="469919"/>
                  </a:lnTo>
                  <a:cubicBezTo>
                    <a:pt x="18625" y="469919"/>
                    <a:pt x="0" y="451295"/>
                    <a:pt x="0" y="428320"/>
                  </a:cubicBezTo>
                  <a:lnTo>
                    <a:pt x="0" y="41599"/>
                  </a:lnTo>
                  <a:cubicBezTo>
                    <a:pt x="0" y="18625"/>
                    <a:pt x="18625" y="0"/>
                    <a:pt x="41599" y="0"/>
                  </a:cubicBezTo>
                  <a:close/>
                </a:path>
              </a:pathLst>
            </a:custGeom>
            <a:solidFill>
              <a:srgbClr val="FCF3DD"/>
            </a:solidFill>
            <a:ln cap="sq">
              <a:noFill/>
              <a:prstDash val="sysDot"/>
              <a:miter/>
            </a:ln>
          </p:spPr>
          <p:txBody>
            <a:bodyPr/>
            <a:lstStyle/>
            <a:p>
              <a:endParaRPr lang="ja-JP" altLang="en-US"/>
            </a:p>
          </p:txBody>
        </p:sp>
        <p:sp>
          <p:nvSpPr>
            <p:cNvPr id="49" name="TextBox 49"/>
            <p:cNvSpPr txBox="1"/>
            <p:nvPr/>
          </p:nvSpPr>
          <p:spPr>
            <a:xfrm>
              <a:off x="0" y="-38100"/>
              <a:ext cx="980323" cy="508019"/>
            </a:xfrm>
            <a:prstGeom prst="rect">
              <a:avLst/>
            </a:prstGeom>
          </p:spPr>
          <p:txBody>
            <a:bodyPr lIns="50800" tIns="50800" rIns="50800" bIns="50800" rtlCol="0" anchor="ctr"/>
            <a:lstStyle/>
            <a:p>
              <a:pPr algn="ctr">
                <a:lnSpc>
                  <a:spcPts val="2940"/>
                </a:lnSpc>
              </a:pPr>
              <a:endParaRPr/>
            </a:p>
          </p:txBody>
        </p:sp>
      </p:grpSp>
      <p:sp>
        <p:nvSpPr>
          <p:cNvPr id="50" name="TextBox 50"/>
          <p:cNvSpPr txBox="1"/>
          <p:nvPr/>
        </p:nvSpPr>
        <p:spPr>
          <a:xfrm>
            <a:off x="804214" y="2353613"/>
            <a:ext cx="3522335" cy="424219"/>
          </a:xfrm>
          <a:prstGeom prst="rect">
            <a:avLst/>
          </a:prstGeom>
        </p:spPr>
        <p:txBody>
          <a:bodyPr wrap="square" lIns="0" tIns="0" rIns="0" bIns="0" rtlCol="0" anchor="t">
            <a:spAutoFit/>
          </a:bodyPr>
          <a:lstStyle/>
          <a:p>
            <a:pPr algn="l">
              <a:lnSpc>
                <a:spcPts val="3639"/>
              </a:lnSpc>
              <a:spcBef>
                <a:spcPct val="0"/>
              </a:spcBef>
            </a:pPr>
            <a:r>
              <a:rPr lang="en-US" sz="2599" b="1" dirty="0">
                <a:solidFill>
                  <a:srgbClr val="FFFFFF"/>
                </a:solidFill>
                <a:latin typeface="筑紫A丸ゴシック Bold"/>
                <a:ea typeface="筑紫A丸ゴシック Bold"/>
                <a:cs typeface="筑紫A丸ゴシック Bold"/>
                <a:sym typeface="筑紫A丸ゴシック Bold"/>
              </a:rPr>
              <a:t>○○○○</a:t>
            </a:r>
            <a:r>
              <a:rPr lang="en-US" sz="2599" b="1" dirty="0" err="1">
                <a:solidFill>
                  <a:srgbClr val="FFFFFF"/>
                </a:solidFill>
                <a:latin typeface="筑紫A丸ゴシック Bold"/>
                <a:ea typeface="筑紫A丸ゴシック Bold"/>
                <a:cs typeface="筑紫A丸ゴシック Bold"/>
                <a:sym typeface="筑紫A丸ゴシック Bold"/>
              </a:rPr>
              <a:t>年◯月</a:t>
            </a:r>
            <a:r>
              <a:rPr lang="en-US" sz="2599" b="1" dirty="0">
                <a:solidFill>
                  <a:srgbClr val="FFFFFF"/>
                </a:solidFill>
                <a:latin typeface="筑紫A丸ゴシック Bold"/>
                <a:ea typeface="筑紫A丸ゴシック Bold"/>
                <a:cs typeface="筑紫A丸ゴシック Bold"/>
                <a:sym typeface="筑紫A丸ゴシック Bold"/>
              </a:rPr>
              <a:t>〜◯</a:t>
            </a:r>
            <a:r>
              <a:rPr lang="en-US" sz="2599" b="1" dirty="0" err="1">
                <a:solidFill>
                  <a:srgbClr val="FFFFFF"/>
                </a:solidFill>
                <a:latin typeface="筑紫A丸ゴシック Bold"/>
                <a:ea typeface="筑紫A丸ゴシック Bold"/>
                <a:cs typeface="筑紫A丸ゴシック Bold"/>
                <a:sym typeface="筑紫A丸ゴシック Bold"/>
              </a:rPr>
              <a:t>月</a:t>
            </a:r>
            <a:endParaRPr lang="en-US" sz="2599" b="1" dirty="0">
              <a:solidFill>
                <a:srgbClr val="FFFFFF"/>
              </a:solidFill>
              <a:latin typeface="筑紫A丸ゴシック Bold"/>
              <a:ea typeface="筑紫A丸ゴシック Bold"/>
              <a:cs typeface="筑紫A丸ゴシック Bold"/>
              <a:sym typeface="筑紫A丸ゴシック Bold"/>
            </a:endParaRPr>
          </a:p>
        </p:txBody>
      </p:sp>
      <p:sp>
        <p:nvSpPr>
          <p:cNvPr id="51" name="TextBox 51"/>
          <p:cNvSpPr txBox="1"/>
          <p:nvPr/>
        </p:nvSpPr>
        <p:spPr>
          <a:xfrm>
            <a:off x="804215" y="3752347"/>
            <a:ext cx="3301454" cy="936731"/>
          </a:xfrm>
          <a:prstGeom prst="rect">
            <a:avLst/>
          </a:prstGeom>
        </p:spPr>
        <p:txBody>
          <a:bodyPr wrap="square" lIns="0" tIns="0" rIns="0" bIns="0" rtlCol="0" anchor="t">
            <a:spAutoFit/>
          </a:bodyPr>
          <a:lstStyle/>
          <a:p>
            <a:pPr algn="l">
              <a:lnSpc>
                <a:spcPts val="2520"/>
              </a:lnSpc>
            </a:pPr>
            <a:r>
              <a:rPr lang="en-US" altLang="ja-JP" sz="1800" dirty="0">
                <a:solidFill>
                  <a:srgbClr val="0D0D0D"/>
                </a:solidFill>
                <a:latin typeface="Noto Sans JP"/>
                <a:ea typeface="Noto Sans JP"/>
                <a:cs typeface="Noto Sans JP"/>
                <a:sym typeface="Noto Sans JP"/>
              </a:rPr>
              <a:t>・アクション1</a:t>
            </a:r>
          </a:p>
          <a:p>
            <a:pPr algn="l">
              <a:lnSpc>
                <a:spcPts val="2520"/>
              </a:lnSpc>
            </a:pPr>
            <a:r>
              <a:rPr lang="en-US" altLang="ja-JP" sz="1800" dirty="0">
                <a:solidFill>
                  <a:srgbClr val="0D0D0D"/>
                </a:solidFill>
                <a:latin typeface="Noto Sans JP"/>
                <a:ea typeface="Noto Sans JP"/>
                <a:cs typeface="Noto Sans JP"/>
                <a:sym typeface="Noto Sans JP"/>
              </a:rPr>
              <a:t>・アクション2</a:t>
            </a:r>
          </a:p>
          <a:p>
            <a:pPr algn="l">
              <a:lnSpc>
                <a:spcPts val="2520"/>
              </a:lnSpc>
              <a:spcBef>
                <a:spcPct val="0"/>
              </a:spcBef>
            </a:pPr>
            <a:r>
              <a:rPr lang="en-US" altLang="ja-JP" sz="1800" dirty="0">
                <a:solidFill>
                  <a:srgbClr val="0D0D0D"/>
                </a:solidFill>
                <a:latin typeface="Noto Sans JP"/>
                <a:ea typeface="Noto Sans JP"/>
                <a:cs typeface="Noto Sans JP"/>
                <a:sym typeface="Noto Sans JP"/>
              </a:rPr>
              <a:t>・アクション３</a:t>
            </a:r>
            <a:endParaRPr lang="en-US" sz="1800" dirty="0">
              <a:solidFill>
                <a:srgbClr val="0D0D0D"/>
              </a:solidFill>
              <a:latin typeface="Noto Sans JP"/>
              <a:ea typeface="Noto Sans JP"/>
              <a:cs typeface="Noto Sans JP"/>
              <a:sym typeface="Noto Sans JP"/>
            </a:endParaRPr>
          </a:p>
        </p:txBody>
      </p:sp>
      <p:sp>
        <p:nvSpPr>
          <p:cNvPr id="52" name="TextBox 52"/>
          <p:cNvSpPr txBox="1"/>
          <p:nvPr/>
        </p:nvSpPr>
        <p:spPr>
          <a:xfrm>
            <a:off x="1794665" y="3036945"/>
            <a:ext cx="1479401" cy="424219"/>
          </a:xfrm>
          <a:prstGeom prst="rect">
            <a:avLst/>
          </a:prstGeom>
        </p:spPr>
        <p:txBody>
          <a:bodyPr wrap="square" lIns="0" tIns="0" rIns="0" bIns="0" rtlCol="0" anchor="t">
            <a:spAutoFit/>
          </a:bodyPr>
          <a:lstStyle/>
          <a:p>
            <a:pPr algn="l">
              <a:lnSpc>
                <a:spcPts val="3639"/>
              </a:lnSpc>
              <a:spcBef>
                <a:spcPct val="0"/>
              </a:spcBef>
            </a:pPr>
            <a:r>
              <a:rPr lang="en-US" sz="2599" b="1" dirty="0" err="1">
                <a:solidFill>
                  <a:srgbClr val="956D51"/>
                </a:solidFill>
                <a:latin typeface="筑紫A丸ゴシック Bold"/>
                <a:ea typeface="筑紫A丸ゴシック Bold"/>
                <a:cs typeface="筑紫A丸ゴシック Bold"/>
                <a:sym typeface="筑紫A丸ゴシック Bold"/>
              </a:rPr>
              <a:t>市場調査</a:t>
            </a:r>
            <a:endParaRPr lang="en-US" sz="2599" b="1" dirty="0">
              <a:solidFill>
                <a:srgbClr val="956D51"/>
              </a:solidFill>
              <a:latin typeface="筑紫A丸ゴシック Bold"/>
              <a:ea typeface="筑紫A丸ゴシック Bold"/>
              <a:cs typeface="筑紫A丸ゴシック Bold"/>
              <a:sym typeface="筑紫A丸ゴシック Bold"/>
            </a:endParaRPr>
          </a:p>
        </p:txBody>
      </p:sp>
      <p:sp>
        <p:nvSpPr>
          <p:cNvPr id="53" name="TextBox 53"/>
          <p:cNvSpPr txBox="1"/>
          <p:nvPr/>
        </p:nvSpPr>
        <p:spPr>
          <a:xfrm>
            <a:off x="5428637" y="3036945"/>
            <a:ext cx="3118568" cy="424219"/>
          </a:xfrm>
          <a:prstGeom prst="rect">
            <a:avLst/>
          </a:prstGeom>
        </p:spPr>
        <p:txBody>
          <a:bodyPr wrap="square" lIns="0" tIns="0" rIns="0" bIns="0" rtlCol="0" anchor="t">
            <a:spAutoFit/>
          </a:bodyPr>
          <a:lstStyle/>
          <a:p>
            <a:pPr algn="ctr">
              <a:lnSpc>
                <a:spcPts val="3639"/>
              </a:lnSpc>
              <a:spcBef>
                <a:spcPct val="0"/>
              </a:spcBef>
            </a:pPr>
            <a:r>
              <a:rPr lang="ja-JP" altLang="en-US" sz="2599" b="1">
                <a:solidFill>
                  <a:srgbClr val="956D51"/>
                </a:solidFill>
                <a:latin typeface="筑紫A丸ゴシック Bold"/>
                <a:ea typeface="筑紫A丸ゴシック Bold"/>
                <a:cs typeface="筑紫A丸ゴシック Bold"/>
                <a:sym typeface="筑紫A丸ゴシック Bold"/>
              </a:rPr>
              <a:t>フェーズ３</a:t>
            </a:r>
          </a:p>
        </p:txBody>
      </p:sp>
      <p:sp>
        <p:nvSpPr>
          <p:cNvPr id="54" name="TextBox 54"/>
          <p:cNvSpPr txBox="1"/>
          <p:nvPr/>
        </p:nvSpPr>
        <p:spPr>
          <a:xfrm>
            <a:off x="5269864" y="3752347"/>
            <a:ext cx="1600200" cy="944880"/>
          </a:xfrm>
          <a:prstGeom prst="rect">
            <a:avLst/>
          </a:prstGeom>
        </p:spPr>
        <p:txBody>
          <a:bodyPr lIns="0" tIns="0" rIns="0" bIns="0" rtlCol="0" anchor="t">
            <a:spAutoFit/>
          </a:bodyPr>
          <a:lstStyle/>
          <a:p>
            <a:pPr algn="l">
              <a:lnSpc>
                <a:spcPts val="2520"/>
              </a:lnSpc>
            </a:pPr>
            <a:r>
              <a:rPr lang="en-US" sz="1800" dirty="0">
                <a:solidFill>
                  <a:srgbClr val="0D0D0D"/>
                </a:solidFill>
                <a:latin typeface="Noto Sans JP"/>
                <a:ea typeface="Noto Sans JP"/>
                <a:cs typeface="Noto Sans JP"/>
                <a:sym typeface="Noto Sans JP"/>
              </a:rPr>
              <a:t>・アクション1</a:t>
            </a:r>
          </a:p>
          <a:p>
            <a:pPr algn="l">
              <a:lnSpc>
                <a:spcPts val="2520"/>
              </a:lnSpc>
            </a:pPr>
            <a:r>
              <a:rPr lang="en-US" sz="1800" dirty="0">
                <a:solidFill>
                  <a:srgbClr val="0D0D0D"/>
                </a:solidFill>
                <a:latin typeface="Noto Sans JP"/>
                <a:ea typeface="Noto Sans JP"/>
                <a:cs typeface="Noto Sans JP"/>
                <a:sym typeface="Noto Sans JP"/>
              </a:rPr>
              <a:t>・アクション2</a:t>
            </a:r>
          </a:p>
          <a:p>
            <a:pPr algn="l">
              <a:lnSpc>
                <a:spcPts val="2520"/>
              </a:lnSpc>
              <a:spcBef>
                <a:spcPct val="0"/>
              </a:spcBef>
            </a:pPr>
            <a:r>
              <a:rPr lang="en-US" sz="1800" dirty="0">
                <a:solidFill>
                  <a:srgbClr val="0D0D0D"/>
                </a:solidFill>
                <a:latin typeface="Noto Sans JP"/>
                <a:ea typeface="Noto Sans JP"/>
                <a:cs typeface="Noto Sans JP"/>
                <a:sym typeface="Noto Sans JP"/>
              </a:rPr>
              <a:t>・アクション３</a:t>
            </a:r>
          </a:p>
        </p:txBody>
      </p:sp>
      <p:sp>
        <p:nvSpPr>
          <p:cNvPr id="55" name="TextBox 55"/>
          <p:cNvSpPr txBox="1"/>
          <p:nvPr/>
        </p:nvSpPr>
        <p:spPr>
          <a:xfrm>
            <a:off x="5269864" y="2353613"/>
            <a:ext cx="3487696" cy="424219"/>
          </a:xfrm>
          <a:prstGeom prst="rect">
            <a:avLst/>
          </a:prstGeom>
        </p:spPr>
        <p:txBody>
          <a:bodyPr wrap="square" lIns="0" tIns="0" rIns="0" bIns="0" rtlCol="0" anchor="t">
            <a:spAutoFit/>
          </a:bodyPr>
          <a:lstStyle/>
          <a:p>
            <a:pPr algn="l">
              <a:lnSpc>
                <a:spcPts val="3639"/>
              </a:lnSpc>
              <a:spcBef>
                <a:spcPct val="0"/>
              </a:spcBef>
            </a:pPr>
            <a:r>
              <a:rPr lang="en-US" sz="2599" b="1" dirty="0">
                <a:solidFill>
                  <a:srgbClr val="FFFFFF"/>
                </a:solidFill>
                <a:latin typeface="筑紫A丸ゴシック Bold"/>
                <a:ea typeface="筑紫A丸ゴシック Bold"/>
                <a:cs typeface="筑紫A丸ゴシック Bold"/>
                <a:sym typeface="筑紫A丸ゴシック Bold"/>
              </a:rPr>
              <a:t>○○○○</a:t>
            </a:r>
            <a:r>
              <a:rPr lang="en-US" sz="2599" b="1" dirty="0" err="1">
                <a:solidFill>
                  <a:srgbClr val="FFFFFF"/>
                </a:solidFill>
                <a:latin typeface="筑紫A丸ゴシック Bold"/>
                <a:ea typeface="筑紫A丸ゴシック Bold"/>
                <a:cs typeface="筑紫A丸ゴシック Bold"/>
                <a:sym typeface="筑紫A丸ゴシック Bold"/>
              </a:rPr>
              <a:t>年◯月</a:t>
            </a:r>
            <a:r>
              <a:rPr lang="en-US" sz="2599" b="1" dirty="0">
                <a:solidFill>
                  <a:srgbClr val="FFFFFF"/>
                </a:solidFill>
                <a:latin typeface="筑紫A丸ゴシック Bold"/>
                <a:ea typeface="筑紫A丸ゴシック Bold"/>
                <a:cs typeface="筑紫A丸ゴシック Bold"/>
                <a:sym typeface="筑紫A丸ゴシック Bold"/>
              </a:rPr>
              <a:t>〜◯</a:t>
            </a:r>
            <a:r>
              <a:rPr lang="en-US" sz="2599" b="1" dirty="0" err="1">
                <a:solidFill>
                  <a:srgbClr val="FFFFFF"/>
                </a:solidFill>
                <a:latin typeface="筑紫A丸ゴシック Bold"/>
                <a:ea typeface="筑紫A丸ゴシック Bold"/>
                <a:cs typeface="筑紫A丸ゴシック Bold"/>
                <a:sym typeface="筑紫A丸ゴシック Bold"/>
              </a:rPr>
              <a:t>月</a:t>
            </a:r>
            <a:endParaRPr lang="en-US" sz="2599" b="1" dirty="0">
              <a:solidFill>
                <a:srgbClr val="FFFFFF"/>
              </a:solidFill>
              <a:latin typeface="筑紫A丸ゴシック Bold"/>
              <a:ea typeface="筑紫A丸ゴシック Bold"/>
              <a:cs typeface="筑紫A丸ゴシック Bold"/>
              <a:sym typeface="筑紫A丸ゴシック Bold"/>
            </a:endParaRPr>
          </a:p>
        </p:txBody>
      </p:sp>
      <p:sp>
        <p:nvSpPr>
          <p:cNvPr id="56" name="TextBox 56"/>
          <p:cNvSpPr txBox="1"/>
          <p:nvPr/>
        </p:nvSpPr>
        <p:spPr>
          <a:xfrm>
            <a:off x="10557514" y="3036945"/>
            <a:ext cx="1850827" cy="424219"/>
          </a:xfrm>
          <a:prstGeom prst="rect">
            <a:avLst/>
          </a:prstGeom>
        </p:spPr>
        <p:txBody>
          <a:bodyPr wrap="square" lIns="0" tIns="0" rIns="0" bIns="0" rtlCol="0" anchor="t">
            <a:spAutoFit/>
          </a:bodyPr>
          <a:lstStyle/>
          <a:p>
            <a:pPr algn="ctr">
              <a:lnSpc>
                <a:spcPts val="3639"/>
              </a:lnSpc>
              <a:spcBef>
                <a:spcPct val="0"/>
              </a:spcBef>
            </a:pPr>
            <a:r>
              <a:rPr lang="en-US" sz="2599" b="1" dirty="0">
                <a:solidFill>
                  <a:srgbClr val="956D51"/>
                </a:solidFill>
                <a:latin typeface="筑紫A丸ゴシック Bold"/>
                <a:ea typeface="筑紫A丸ゴシック Bold"/>
                <a:cs typeface="筑紫A丸ゴシック Bold"/>
                <a:sym typeface="筑紫A丸ゴシック Bold"/>
              </a:rPr>
              <a:t>フェーズ３</a:t>
            </a:r>
          </a:p>
        </p:txBody>
      </p:sp>
      <p:sp>
        <p:nvSpPr>
          <p:cNvPr id="57" name="TextBox 57"/>
          <p:cNvSpPr txBox="1"/>
          <p:nvPr/>
        </p:nvSpPr>
        <p:spPr>
          <a:xfrm>
            <a:off x="9738465" y="3752347"/>
            <a:ext cx="1600200" cy="944880"/>
          </a:xfrm>
          <a:prstGeom prst="rect">
            <a:avLst/>
          </a:prstGeom>
        </p:spPr>
        <p:txBody>
          <a:bodyPr lIns="0" tIns="0" rIns="0" bIns="0" rtlCol="0" anchor="t">
            <a:spAutoFit/>
          </a:bodyPr>
          <a:lstStyle/>
          <a:p>
            <a:pPr algn="l">
              <a:lnSpc>
                <a:spcPts val="2520"/>
              </a:lnSpc>
            </a:pPr>
            <a:r>
              <a:rPr lang="en-US" sz="1800">
                <a:solidFill>
                  <a:srgbClr val="0D0D0D"/>
                </a:solidFill>
                <a:latin typeface="Noto Sans JP"/>
                <a:ea typeface="Noto Sans JP"/>
                <a:cs typeface="Noto Sans JP"/>
                <a:sym typeface="Noto Sans JP"/>
              </a:rPr>
              <a:t>・アクション1</a:t>
            </a:r>
          </a:p>
          <a:p>
            <a:pPr algn="l">
              <a:lnSpc>
                <a:spcPts val="2520"/>
              </a:lnSpc>
            </a:pPr>
            <a:r>
              <a:rPr lang="en-US" sz="1800">
                <a:solidFill>
                  <a:srgbClr val="0D0D0D"/>
                </a:solidFill>
                <a:latin typeface="Noto Sans JP"/>
                <a:ea typeface="Noto Sans JP"/>
                <a:cs typeface="Noto Sans JP"/>
                <a:sym typeface="Noto Sans JP"/>
              </a:rPr>
              <a:t>・アクション2</a:t>
            </a:r>
          </a:p>
          <a:p>
            <a:pPr algn="l">
              <a:lnSpc>
                <a:spcPts val="2520"/>
              </a:lnSpc>
              <a:spcBef>
                <a:spcPct val="0"/>
              </a:spcBef>
            </a:pPr>
            <a:r>
              <a:rPr lang="en-US" sz="1800">
                <a:solidFill>
                  <a:srgbClr val="0D0D0D"/>
                </a:solidFill>
                <a:latin typeface="Noto Sans JP"/>
                <a:ea typeface="Noto Sans JP"/>
                <a:cs typeface="Noto Sans JP"/>
                <a:sym typeface="Noto Sans JP"/>
              </a:rPr>
              <a:t>・アクション３</a:t>
            </a:r>
          </a:p>
        </p:txBody>
      </p:sp>
      <p:sp>
        <p:nvSpPr>
          <p:cNvPr id="58" name="TextBox 58"/>
          <p:cNvSpPr txBox="1"/>
          <p:nvPr/>
        </p:nvSpPr>
        <p:spPr>
          <a:xfrm>
            <a:off x="15020079" y="3036945"/>
            <a:ext cx="1667604" cy="424219"/>
          </a:xfrm>
          <a:prstGeom prst="rect">
            <a:avLst/>
          </a:prstGeom>
        </p:spPr>
        <p:txBody>
          <a:bodyPr wrap="square" lIns="0" tIns="0" rIns="0" bIns="0" rtlCol="0" anchor="t">
            <a:spAutoFit/>
          </a:bodyPr>
          <a:lstStyle/>
          <a:p>
            <a:pPr algn="ctr">
              <a:lnSpc>
                <a:spcPts val="3639"/>
              </a:lnSpc>
              <a:spcBef>
                <a:spcPct val="0"/>
              </a:spcBef>
            </a:pPr>
            <a:r>
              <a:rPr lang="en-US" sz="2599" b="1" dirty="0">
                <a:solidFill>
                  <a:srgbClr val="956D51"/>
                </a:solidFill>
                <a:latin typeface="筑紫A丸ゴシック Bold"/>
                <a:ea typeface="筑紫A丸ゴシック Bold"/>
                <a:cs typeface="筑紫A丸ゴシック Bold"/>
                <a:sym typeface="筑紫A丸ゴシック Bold"/>
              </a:rPr>
              <a:t>フェーズ４</a:t>
            </a:r>
          </a:p>
        </p:txBody>
      </p:sp>
      <p:sp>
        <p:nvSpPr>
          <p:cNvPr id="59" name="TextBox 59"/>
          <p:cNvSpPr txBox="1"/>
          <p:nvPr/>
        </p:nvSpPr>
        <p:spPr>
          <a:xfrm>
            <a:off x="14201030" y="3752347"/>
            <a:ext cx="1600200" cy="944880"/>
          </a:xfrm>
          <a:prstGeom prst="rect">
            <a:avLst/>
          </a:prstGeom>
        </p:spPr>
        <p:txBody>
          <a:bodyPr lIns="0" tIns="0" rIns="0" bIns="0" rtlCol="0" anchor="t">
            <a:spAutoFit/>
          </a:bodyPr>
          <a:lstStyle/>
          <a:p>
            <a:pPr algn="l">
              <a:lnSpc>
                <a:spcPts val="2520"/>
              </a:lnSpc>
            </a:pPr>
            <a:r>
              <a:rPr lang="en-US" sz="1800">
                <a:solidFill>
                  <a:srgbClr val="0D0D0D"/>
                </a:solidFill>
                <a:latin typeface="Noto Sans JP"/>
                <a:ea typeface="Noto Sans JP"/>
                <a:cs typeface="Noto Sans JP"/>
                <a:sym typeface="Noto Sans JP"/>
              </a:rPr>
              <a:t>・アクション1</a:t>
            </a:r>
          </a:p>
          <a:p>
            <a:pPr algn="l">
              <a:lnSpc>
                <a:spcPts val="2520"/>
              </a:lnSpc>
            </a:pPr>
            <a:r>
              <a:rPr lang="en-US" sz="1800">
                <a:solidFill>
                  <a:srgbClr val="0D0D0D"/>
                </a:solidFill>
                <a:latin typeface="Noto Sans JP"/>
                <a:ea typeface="Noto Sans JP"/>
                <a:cs typeface="Noto Sans JP"/>
                <a:sym typeface="Noto Sans JP"/>
              </a:rPr>
              <a:t>・アクション2</a:t>
            </a:r>
          </a:p>
          <a:p>
            <a:pPr algn="l">
              <a:lnSpc>
                <a:spcPts val="2520"/>
              </a:lnSpc>
              <a:spcBef>
                <a:spcPct val="0"/>
              </a:spcBef>
            </a:pPr>
            <a:r>
              <a:rPr lang="en-US" sz="1800">
                <a:solidFill>
                  <a:srgbClr val="0D0D0D"/>
                </a:solidFill>
                <a:latin typeface="Noto Sans JP"/>
                <a:ea typeface="Noto Sans JP"/>
                <a:cs typeface="Noto Sans JP"/>
                <a:sym typeface="Noto Sans JP"/>
              </a:rPr>
              <a:t>・アクション３</a:t>
            </a:r>
          </a:p>
        </p:txBody>
      </p:sp>
      <p:sp>
        <p:nvSpPr>
          <p:cNvPr id="60" name="TextBox 60"/>
          <p:cNvSpPr txBox="1"/>
          <p:nvPr/>
        </p:nvSpPr>
        <p:spPr>
          <a:xfrm>
            <a:off x="9738464" y="2353613"/>
            <a:ext cx="3505533" cy="424219"/>
          </a:xfrm>
          <a:prstGeom prst="rect">
            <a:avLst/>
          </a:prstGeom>
        </p:spPr>
        <p:txBody>
          <a:bodyPr wrap="square" lIns="0" tIns="0" rIns="0" bIns="0" rtlCol="0" anchor="t">
            <a:spAutoFit/>
          </a:bodyPr>
          <a:lstStyle/>
          <a:p>
            <a:pPr algn="l">
              <a:lnSpc>
                <a:spcPts val="3639"/>
              </a:lnSpc>
              <a:spcBef>
                <a:spcPct val="0"/>
              </a:spcBef>
            </a:pPr>
            <a:r>
              <a:rPr lang="en-US" sz="2599" b="1" dirty="0">
                <a:solidFill>
                  <a:srgbClr val="FFFFFF"/>
                </a:solidFill>
                <a:latin typeface="筑紫A丸ゴシック Bold"/>
                <a:ea typeface="筑紫A丸ゴシック Bold"/>
                <a:cs typeface="筑紫A丸ゴシック Bold"/>
                <a:sym typeface="筑紫A丸ゴシック Bold"/>
              </a:rPr>
              <a:t>○○○○</a:t>
            </a:r>
            <a:r>
              <a:rPr lang="en-US" sz="2599" b="1" dirty="0" err="1">
                <a:solidFill>
                  <a:srgbClr val="FFFFFF"/>
                </a:solidFill>
                <a:latin typeface="筑紫A丸ゴシック Bold"/>
                <a:ea typeface="筑紫A丸ゴシック Bold"/>
                <a:cs typeface="筑紫A丸ゴシック Bold"/>
                <a:sym typeface="筑紫A丸ゴシック Bold"/>
              </a:rPr>
              <a:t>年◯月</a:t>
            </a:r>
            <a:r>
              <a:rPr lang="en-US" sz="2599" b="1" dirty="0">
                <a:solidFill>
                  <a:srgbClr val="FFFFFF"/>
                </a:solidFill>
                <a:latin typeface="筑紫A丸ゴシック Bold"/>
                <a:ea typeface="筑紫A丸ゴシック Bold"/>
                <a:cs typeface="筑紫A丸ゴシック Bold"/>
                <a:sym typeface="筑紫A丸ゴシック Bold"/>
              </a:rPr>
              <a:t>〜◯</a:t>
            </a:r>
            <a:r>
              <a:rPr lang="en-US" sz="2599" b="1" dirty="0" err="1">
                <a:solidFill>
                  <a:srgbClr val="FFFFFF"/>
                </a:solidFill>
                <a:latin typeface="筑紫A丸ゴシック Bold"/>
                <a:ea typeface="筑紫A丸ゴシック Bold"/>
                <a:cs typeface="筑紫A丸ゴシック Bold"/>
                <a:sym typeface="筑紫A丸ゴシック Bold"/>
              </a:rPr>
              <a:t>月</a:t>
            </a:r>
            <a:endParaRPr lang="en-US" sz="2599" b="1" dirty="0">
              <a:solidFill>
                <a:srgbClr val="FFFFFF"/>
              </a:solidFill>
              <a:latin typeface="筑紫A丸ゴシック Bold"/>
              <a:ea typeface="筑紫A丸ゴシック Bold"/>
              <a:cs typeface="筑紫A丸ゴシック Bold"/>
              <a:sym typeface="筑紫A丸ゴシック Bold"/>
            </a:endParaRPr>
          </a:p>
        </p:txBody>
      </p:sp>
      <p:sp>
        <p:nvSpPr>
          <p:cNvPr id="61" name="TextBox 61"/>
          <p:cNvSpPr txBox="1"/>
          <p:nvPr/>
        </p:nvSpPr>
        <p:spPr>
          <a:xfrm>
            <a:off x="14150502" y="2353613"/>
            <a:ext cx="3511809" cy="424219"/>
          </a:xfrm>
          <a:prstGeom prst="rect">
            <a:avLst/>
          </a:prstGeom>
        </p:spPr>
        <p:txBody>
          <a:bodyPr wrap="square" lIns="0" tIns="0" rIns="0" bIns="0" rtlCol="0" anchor="t">
            <a:spAutoFit/>
          </a:bodyPr>
          <a:lstStyle/>
          <a:p>
            <a:pPr algn="l">
              <a:lnSpc>
                <a:spcPts val="3639"/>
              </a:lnSpc>
              <a:spcBef>
                <a:spcPct val="0"/>
              </a:spcBef>
            </a:pPr>
            <a:r>
              <a:rPr lang="en-US" sz="2599" b="1" dirty="0">
                <a:solidFill>
                  <a:srgbClr val="FFFFFF"/>
                </a:solidFill>
                <a:latin typeface="筑紫A丸ゴシック Bold"/>
                <a:ea typeface="筑紫A丸ゴシック Bold"/>
                <a:cs typeface="筑紫A丸ゴシック Bold"/>
                <a:sym typeface="筑紫A丸ゴシック Bold"/>
              </a:rPr>
              <a:t>○○○○</a:t>
            </a:r>
            <a:r>
              <a:rPr lang="en-US" sz="2599" b="1" dirty="0" err="1">
                <a:solidFill>
                  <a:srgbClr val="FFFFFF"/>
                </a:solidFill>
                <a:latin typeface="筑紫A丸ゴシック Bold"/>
                <a:ea typeface="筑紫A丸ゴシック Bold"/>
                <a:cs typeface="筑紫A丸ゴシック Bold"/>
                <a:sym typeface="筑紫A丸ゴシック Bold"/>
              </a:rPr>
              <a:t>年◯月</a:t>
            </a:r>
            <a:r>
              <a:rPr lang="en-US" sz="2599" b="1" dirty="0">
                <a:solidFill>
                  <a:srgbClr val="FFFFFF"/>
                </a:solidFill>
                <a:latin typeface="筑紫A丸ゴシック Bold"/>
                <a:ea typeface="筑紫A丸ゴシック Bold"/>
                <a:cs typeface="筑紫A丸ゴシック Bold"/>
                <a:sym typeface="筑紫A丸ゴシック Bold"/>
              </a:rPr>
              <a:t>〜◯</a:t>
            </a:r>
            <a:r>
              <a:rPr lang="en-US" sz="2599" b="1" dirty="0" err="1">
                <a:solidFill>
                  <a:srgbClr val="FFFFFF"/>
                </a:solidFill>
                <a:latin typeface="筑紫A丸ゴシック Bold"/>
                <a:ea typeface="筑紫A丸ゴシック Bold"/>
                <a:cs typeface="筑紫A丸ゴシック Bold"/>
                <a:sym typeface="筑紫A丸ゴシック Bold"/>
              </a:rPr>
              <a:t>月</a:t>
            </a:r>
            <a:endParaRPr lang="en-US" sz="2599" b="1" dirty="0">
              <a:solidFill>
                <a:srgbClr val="FFFFFF"/>
              </a:solidFill>
              <a:latin typeface="筑紫A丸ゴシック Bold"/>
              <a:ea typeface="筑紫A丸ゴシック Bold"/>
              <a:cs typeface="筑紫A丸ゴシック Bold"/>
              <a:sym typeface="筑紫A丸ゴシック Bold"/>
            </a:endParaRPr>
          </a:p>
        </p:txBody>
      </p:sp>
      <p:grpSp>
        <p:nvGrpSpPr>
          <p:cNvPr id="62" name="Group 62"/>
          <p:cNvGrpSpPr/>
          <p:nvPr/>
        </p:nvGrpSpPr>
        <p:grpSpPr>
          <a:xfrm>
            <a:off x="13718590" y="6077794"/>
            <a:ext cx="4262539" cy="3838912"/>
            <a:chOff x="0" y="0"/>
            <a:chExt cx="1122644" cy="1011072"/>
          </a:xfrm>
        </p:grpSpPr>
        <p:sp>
          <p:nvSpPr>
            <p:cNvPr id="63" name="Freeform 63"/>
            <p:cNvSpPr/>
            <p:nvPr/>
          </p:nvSpPr>
          <p:spPr>
            <a:xfrm>
              <a:off x="0" y="0"/>
              <a:ext cx="1122644" cy="1011072"/>
            </a:xfrm>
            <a:custGeom>
              <a:avLst/>
              <a:gdLst/>
              <a:ahLst/>
              <a:cxnLst/>
              <a:rect l="l" t="t" r="r" b="b"/>
              <a:pathLst>
                <a:path w="1122644" h="1011072">
                  <a:moveTo>
                    <a:pt x="36325" y="0"/>
                  </a:moveTo>
                  <a:lnTo>
                    <a:pt x="1086319" y="0"/>
                  </a:lnTo>
                  <a:cubicBezTo>
                    <a:pt x="1106381" y="0"/>
                    <a:pt x="1122644" y="16263"/>
                    <a:pt x="1122644" y="36325"/>
                  </a:cubicBezTo>
                  <a:lnTo>
                    <a:pt x="1122644" y="974746"/>
                  </a:lnTo>
                  <a:cubicBezTo>
                    <a:pt x="1122644" y="984380"/>
                    <a:pt x="1118817" y="993620"/>
                    <a:pt x="1112005" y="1000432"/>
                  </a:cubicBezTo>
                  <a:cubicBezTo>
                    <a:pt x="1105192" y="1007244"/>
                    <a:pt x="1095953" y="1011072"/>
                    <a:pt x="1086319" y="1011072"/>
                  </a:cubicBezTo>
                  <a:lnTo>
                    <a:pt x="36325" y="1011072"/>
                  </a:lnTo>
                  <a:cubicBezTo>
                    <a:pt x="16263" y="1011072"/>
                    <a:pt x="0" y="994808"/>
                    <a:pt x="0" y="974746"/>
                  </a:cubicBezTo>
                  <a:lnTo>
                    <a:pt x="0" y="36325"/>
                  </a:lnTo>
                  <a:cubicBezTo>
                    <a:pt x="0" y="26691"/>
                    <a:pt x="3827" y="17452"/>
                    <a:pt x="10639" y="10639"/>
                  </a:cubicBezTo>
                  <a:cubicBezTo>
                    <a:pt x="17452" y="3827"/>
                    <a:pt x="26691" y="0"/>
                    <a:pt x="36325" y="0"/>
                  </a:cubicBezTo>
                  <a:close/>
                </a:path>
              </a:pathLst>
            </a:custGeom>
            <a:solidFill>
              <a:srgbClr val="FFFFFF"/>
            </a:solidFill>
          </p:spPr>
          <p:txBody>
            <a:bodyPr/>
            <a:lstStyle/>
            <a:p>
              <a:endParaRPr lang="ja-JP" altLang="en-US"/>
            </a:p>
          </p:txBody>
        </p:sp>
        <p:sp>
          <p:nvSpPr>
            <p:cNvPr id="64" name="TextBox 64"/>
            <p:cNvSpPr txBox="1"/>
            <p:nvPr/>
          </p:nvSpPr>
          <p:spPr>
            <a:xfrm>
              <a:off x="0" y="-38100"/>
              <a:ext cx="1122644" cy="1049172"/>
            </a:xfrm>
            <a:prstGeom prst="rect">
              <a:avLst/>
            </a:prstGeom>
          </p:spPr>
          <p:txBody>
            <a:bodyPr lIns="50800" tIns="50800" rIns="50800" bIns="50800" rtlCol="0" anchor="ctr"/>
            <a:lstStyle/>
            <a:p>
              <a:pPr algn="ctr">
                <a:lnSpc>
                  <a:spcPts val="2940"/>
                </a:lnSpc>
              </a:pPr>
              <a:endParaRPr/>
            </a:p>
          </p:txBody>
        </p:sp>
      </p:grpSp>
      <p:grpSp>
        <p:nvGrpSpPr>
          <p:cNvPr id="65" name="Group 65"/>
          <p:cNvGrpSpPr/>
          <p:nvPr/>
        </p:nvGrpSpPr>
        <p:grpSpPr>
          <a:xfrm>
            <a:off x="337282" y="6073265"/>
            <a:ext cx="4262539" cy="3843441"/>
            <a:chOff x="0" y="0"/>
            <a:chExt cx="1122644" cy="1012264"/>
          </a:xfrm>
        </p:grpSpPr>
        <p:sp>
          <p:nvSpPr>
            <p:cNvPr id="66" name="Freeform 66"/>
            <p:cNvSpPr/>
            <p:nvPr/>
          </p:nvSpPr>
          <p:spPr>
            <a:xfrm>
              <a:off x="0" y="0"/>
              <a:ext cx="1122644" cy="1012264"/>
            </a:xfrm>
            <a:custGeom>
              <a:avLst/>
              <a:gdLst/>
              <a:ahLst/>
              <a:cxnLst/>
              <a:rect l="l" t="t" r="r" b="b"/>
              <a:pathLst>
                <a:path w="1122644" h="1012264">
                  <a:moveTo>
                    <a:pt x="36325" y="0"/>
                  </a:moveTo>
                  <a:lnTo>
                    <a:pt x="1086319" y="0"/>
                  </a:lnTo>
                  <a:cubicBezTo>
                    <a:pt x="1106381" y="0"/>
                    <a:pt x="1122644" y="16263"/>
                    <a:pt x="1122644" y="36325"/>
                  </a:cubicBezTo>
                  <a:lnTo>
                    <a:pt x="1122644" y="975939"/>
                  </a:lnTo>
                  <a:cubicBezTo>
                    <a:pt x="1122644" y="996001"/>
                    <a:pt x="1106381" y="1012264"/>
                    <a:pt x="1086319" y="1012264"/>
                  </a:cubicBezTo>
                  <a:lnTo>
                    <a:pt x="36325" y="1012264"/>
                  </a:lnTo>
                  <a:cubicBezTo>
                    <a:pt x="26691" y="1012264"/>
                    <a:pt x="17452" y="1008437"/>
                    <a:pt x="10639" y="1001625"/>
                  </a:cubicBezTo>
                  <a:cubicBezTo>
                    <a:pt x="3827" y="994813"/>
                    <a:pt x="0" y="985573"/>
                    <a:pt x="0" y="975939"/>
                  </a:cubicBezTo>
                  <a:lnTo>
                    <a:pt x="0" y="36325"/>
                  </a:lnTo>
                  <a:cubicBezTo>
                    <a:pt x="0" y="26691"/>
                    <a:pt x="3827" y="17452"/>
                    <a:pt x="10639" y="10639"/>
                  </a:cubicBezTo>
                  <a:cubicBezTo>
                    <a:pt x="17452" y="3827"/>
                    <a:pt x="26691" y="0"/>
                    <a:pt x="36325" y="0"/>
                  </a:cubicBezTo>
                  <a:close/>
                </a:path>
              </a:pathLst>
            </a:custGeom>
            <a:solidFill>
              <a:srgbClr val="FFFFFF"/>
            </a:solidFill>
          </p:spPr>
          <p:txBody>
            <a:bodyPr/>
            <a:lstStyle/>
            <a:p>
              <a:endParaRPr lang="ja-JP" altLang="en-US"/>
            </a:p>
          </p:txBody>
        </p:sp>
        <p:sp>
          <p:nvSpPr>
            <p:cNvPr id="67" name="TextBox 67"/>
            <p:cNvSpPr txBox="1"/>
            <p:nvPr/>
          </p:nvSpPr>
          <p:spPr>
            <a:xfrm>
              <a:off x="0" y="-38100"/>
              <a:ext cx="1122644" cy="1050364"/>
            </a:xfrm>
            <a:prstGeom prst="rect">
              <a:avLst/>
            </a:prstGeom>
          </p:spPr>
          <p:txBody>
            <a:bodyPr lIns="50800" tIns="50800" rIns="50800" bIns="50800" rtlCol="0" anchor="ctr"/>
            <a:lstStyle/>
            <a:p>
              <a:pPr algn="ctr">
                <a:lnSpc>
                  <a:spcPts val="2940"/>
                </a:lnSpc>
              </a:pPr>
              <a:endParaRPr/>
            </a:p>
          </p:txBody>
        </p:sp>
      </p:grpSp>
      <p:grpSp>
        <p:nvGrpSpPr>
          <p:cNvPr id="68" name="Group 68"/>
          <p:cNvGrpSpPr/>
          <p:nvPr/>
        </p:nvGrpSpPr>
        <p:grpSpPr>
          <a:xfrm>
            <a:off x="604386" y="7814889"/>
            <a:ext cx="3722164" cy="1784225"/>
            <a:chOff x="0" y="0"/>
            <a:chExt cx="980323" cy="469919"/>
          </a:xfrm>
        </p:grpSpPr>
        <p:sp>
          <p:nvSpPr>
            <p:cNvPr id="69" name="Freeform 69"/>
            <p:cNvSpPr/>
            <p:nvPr/>
          </p:nvSpPr>
          <p:spPr>
            <a:xfrm>
              <a:off x="0" y="0"/>
              <a:ext cx="980323" cy="469919"/>
            </a:xfrm>
            <a:custGeom>
              <a:avLst/>
              <a:gdLst/>
              <a:ahLst/>
              <a:cxnLst/>
              <a:rect l="l" t="t" r="r" b="b"/>
              <a:pathLst>
                <a:path w="980323" h="469919">
                  <a:moveTo>
                    <a:pt x="41599" y="0"/>
                  </a:moveTo>
                  <a:lnTo>
                    <a:pt x="938724" y="0"/>
                  </a:lnTo>
                  <a:cubicBezTo>
                    <a:pt x="961698" y="0"/>
                    <a:pt x="980323" y="18625"/>
                    <a:pt x="980323" y="41599"/>
                  </a:cubicBezTo>
                  <a:lnTo>
                    <a:pt x="980323" y="428320"/>
                  </a:lnTo>
                  <a:cubicBezTo>
                    <a:pt x="980323" y="451295"/>
                    <a:pt x="961698" y="469919"/>
                    <a:pt x="938724" y="469919"/>
                  </a:cubicBezTo>
                  <a:lnTo>
                    <a:pt x="41599" y="469919"/>
                  </a:lnTo>
                  <a:cubicBezTo>
                    <a:pt x="18625" y="469919"/>
                    <a:pt x="0" y="451295"/>
                    <a:pt x="0" y="428320"/>
                  </a:cubicBezTo>
                  <a:lnTo>
                    <a:pt x="0" y="41599"/>
                  </a:lnTo>
                  <a:cubicBezTo>
                    <a:pt x="0" y="18625"/>
                    <a:pt x="18625" y="0"/>
                    <a:pt x="41599" y="0"/>
                  </a:cubicBezTo>
                  <a:close/>
                </a:path>
              </a:pathLst>
            </a:custGeom>
            <a:solidFill>
              <a:srgbClr val="FCF3DD"/>
            </a:solidFill>
            <a:ln cap="sq">
              <a:noFill/>
              <a:prstDash val="sysDot"/>
              <a:miter/>
            </a:ln>
          </p:spPr>
          <p:txBody>
            <a:bodyPr/>
            <a:lstStyle/>
            <a:p>
              <a:endParaRPr lang="ja-JP" altLang="en-US"/>
            </a:p>
          </p:txBody>
        </p:sp>
        <p:sp>
          <p:nvSpPr>
            <p:cNvPr id="70" name="TextBox 70"/>
            <p:cNvSpPr txBox="1"/>
            <p:nvPr/>
          </p:nvSpPr>
          <p:spPr>
            <a:xfrm>
              <a:off x="0" y="-38100"/>
              <a:ext cx="980323" cy="508019"/>
            </a:xfrm>
            <a:prstGeom prst="rect">
              <a:avLst/>
            </a:prstGeom>
          </p:spPr>
          <p:txBody>
            <a:bodyPr lIns="50800" tIns="50800" rIns="50800" bIns="50800" rtlCol="0" anchor="ctr"/>
            <a:lstStyle/>
            <a:p>
              <a:pPr algn="ctr">
                <a:lnSpc>
                  <a:spcPts val="2940"/>
                </a:lnSpc>
              </a:pPr>
              <a:endParaRPr/>
            </a:p>
          </p:txBody>
        </p:sp>
      </p:grpSp>
      <p:grpSp>
        <p:nvGrpSpPr>
          <p:cNvPr id="71" name="Group 71"/>
          <p:cNvGrpSpPr/>
          <p:nvPr/>
        </p:nvGrpSpPr>
        <p:grpSpPr>
          <a:xfrm>
            <a:off x="4799847" y="6077794"/>
            <a:ext cx="4262539" cy="3838912"/>
            <a:chOff x="0" y="0"/>
            <a:chExt cx="1122644" cy="1011072"/>
          </a:xfrm>
        </p:grpSpPr>
        <p:sp>
          <p:nvSpPr>
            <p:cNvPr id="72" name="Freeform 72"/>
            <p:cNvSpPr/>
            <p:nvPr/>
          </p:nvSpPr>
          <p:spPr>
            <a:xfrm>
              <a:off x="0" y="0"/>
              <a:ext cx="1122644" cy="1011072"/>
            </a:xfrm>
            <a:custGeom>
              <a:avLst/>
              <a:gdLst/>
              <a:ahLst/>
              <a:cxnLst/>
              <a:rect l="l" t="t" r="r" b="b"/>
              <a:pathLst>
                <a:path w="1122644" h="1011072">
                  <a:moveTo>
                    <a:pt x="36325" y="0"/>
                  </a:moveTo>
                  <a:lnTo>
                    <a:pt x="1086319" y="0"/>
                  </a:lnTo>
                  <a:cubicBezTo>
                    <a:pt x="1106381" y="0"/>
                    <a:pt x="1122644" y="16263"/>
                    <a:pt x="1122644" y="36325"/>
                  </a:cubicBezTo>
                  <a:lnTo>
                    <a:pt x="1122644" y="974746"/>
                  </a:lnTo>
                  <a:cubicBezTo>
                    <a:pt x="1122644" y="984380"/>
                    <a:pt x="1118817" y="993620"/>
                    <a:pt x="1112005" y="1000432"/>
                  </a:cubicBezTo>
                  <a:cubicBezTo>
                    <a:pt x="1105192" y="1007244"/>
                    <a:pt x="1095953" y="1011072"/>
                    <a:pt x="1086319" y="1011072"/>
                  </a:cubicBezTo>
                  <a:lnTo>
                    <a:pt x="36325" y="1011072"/>
                  </a:lnTo>
                  <a:cubicBezTo>
                    <a:pt x="16263" y="1011072"/>
                    <a:pt x="0" y="994808"/>
                    <a:pt x="0" y="974746"/>
                  </a:cubicBezTo>
                  <a:lnTo>
                    <a:pt x="0" y="36325"/>
                  </a:lnTo>
                  <a:cubicBezTo>
                    <a:pt x="0" y="26691"/>
                    <a:pt x="3827" y="17452"/>
                    <a:pt x="10639" y="10639"/>
                  </a:cubicBezTo>
                  <a:cubicBezTo>
                    <a:pt x="17452" y="3827"/>
                    <a:pt x="26691" y="0"/>
                    <a:pt x="36325" y="0"/>
                  </a:cubicBezTo>
                  <a:close/>
                </a:path>
              </a:pathLst>
            </a:custGeom>
            <a:solidFill>
              <a:srgbClr val="FFFFFF"/>
            </a:solidFill>
          </p:spPr>
          <p:txBody>
            <a:bodyPr/>
            <a:lstStyle/>
            <a:p>
              <a:endParaRPr lang="ja-JP" altLang="en-US"/>
            </a:p>
          </p:txBody>
        </p:sp>
        <p:sp>
          <p:nvSpPr>
            <p:cNvPr id="73" name="TextBox 73"/>
            <p:cNvSpPr txBox="1"/>
            <p:nvPr/>
          </p:nvSpPr>
          <p:spPr>
            <a:xfrm>
              <a:off x="0" y="-38100"/>
              <a:ext cx="1122644" cy="1049172"/>
            </a:xfrm>
            <a:prstGeom prst="rect">
              <a:avLst/>
            </a:prstGeom>
          </p:spPr>
          <p:txBody>
            <a:bodyPr lIns="50800" tIns="50800" rIns="50800" bIns="50800" rtlCol="0" anchor="ctr"/>
            <a:lstStyle/>
            <a:p>
              <a:pPr algn="ctr">
                <a:lnSpc>
                  <a:spcPts val="2940"/>
                </a:lnSpc>
              </a:pPr>
              <a:endParaRPr/>
            </a:p>
          </p:txBody>
        </p:sp>
      </p:grpSp>
      <p:grpSp>
        <p:nvGrpSpPr>
          <p:cNvPr id="74" name="Group 74"/>
          <p:cNvGrpSpPr/>
          <p:nvPr/>
        </p:nvGrpSpPr>
        <p:grpSpPr>
          <a:xfrm>
            <a:off x="5070034" y="7814889"/>
            <a:ext cx="3722164" cy="1784225"/>
            <a:chOff x="0" y="0"/>
            <a:chExt cx="980323" cy="469919"/>
          </a:xfrm>
        </p:grpSpPr>
        <p:sp>
          <p:nvSpPr>
            <p:cNvPr id="75" name="Freeform 75"/>
            <p:cNvSpPr/>
            <p:nvPr/>
          </p:nvSpPr>
          <p:spPr>
            <a:xfrm>
              <a:off x="0" y="0"/>
              <a:ext cx="980323" cy="469919"/>
            </a:xfrm>
            <a:custGeom>
              <a:avLst/>
              <a:gdLst/>
              <a:ahLst/>
              <a:cxnLst/>
              <a:rect l="l" t="t" r="r" b="b"/>
              <a:pathLst>
                <a:path w="980323" h="469919">
                  <a:moveTo>
                    <a:pt x="41599" y="0"/>
                  </a:moveTo>
                  <a:lnTo>
                    <a:pt x="938724" y="0"/>
                  </a:lnTo>
                  <a:cubicBezTo>
                    <a:pt x="961698" y="0"/>
                    <a:pt x="980323" y="18625"/>
                    <a:pt x="980323" y="41599"/>
                  </a:cubicBezTo>
                  <a:lnTo>
                    <a:pt x="980323" y="428320"/>
                  </a:lnTo>
                  <a:cubicBezTo>
                    <a:pt x="980323" y="451295"/>
                    <a:pt x="961698" y="469919"/>
                    <a:pt x="938724" y="469919"/>
                  </a:cubicBezTo>
                  <a:lnTo>
                    <a:pt x="41599" y="469919"/>
                  </a:lnTo>
                  <a:cubicBezTo>
                    <a:pt x="18625" y="469919"/>
                    <a:pt x="0" y="451295"/>
                    <a:pt x="0" y="428320"/>
                  </a:cubicBezTo>
                  <a:lnTo>
                    <a:pt x="0" y="41599"/>
                  </a:lnTo>
                  <a:cubicBezTo>
                    <a:pt x="0" y="18625"/>
                    <a:pt x="18625" y="0"/>
                    <a:pt x="41599" y="0"/>
                  </a:cubicBezTo>
                  <a:close/>
                </a:path>
              </a:pathLst>
            </a:custGeom>
            <a:solidFill>
              <a:srgbClr val="FCF3DD"/>
            </a:solidFill>
            <a:ln cap="sq">
              <a:noFill/>
              <a:prstDash val="sysDot"/>
              <a:miter/>
            </a:ln>
          </p:spPr>
          <p:txBody>
            <a:bodyPr/>
            <a:lstStyle/>
            <a:p>
              <a:endParaRPr lang="ja-JP" altLang="en-US"/>
            </a:p>
          </p:txBody>
        </p:sp>
        <p:sp>
          <p:nvSpPr>
            <p:cNvPr id="76" name="TextBox 76"/>
            <p:cNvSpPr txBox="1"/>
            <p:nvPr/>
          </p:nvSpPr>
          <p:spPr>
            <a:xfrm>
              <a:off x="0" y="-38100"/>
              <a:ext cx="980323" cy="508019"/>
            </a:xfrm>
            <a:prstGeom prst="rect">
              <a:avLst/>
            </a:prstGeom>
          </p:spPr>
          <p:txBody>
            <a:bodyPr lIns="50800" tIns="50800" rIns="50800" bIns="50800" rtlCol="0" anchor="ctr"/>
            <a:lstStyle/>
            <a:p>
              <a:pPr algn="ctr">
                <a:lnSpc>
                  <a:spcPts val="2940"/>
                </a:lnSpc>
              </a:pPr>
              <a:endParaRPr/>
            </a:p>
          </p:txBody>
        </p:sp>
      </p:grpSp>
      <p:grpSp>
        <p:nvGrpSpPr>
          <p:cNvPr id="77" name="Group 77"/>
          <p:cNvGrpSpPr/>
          <p:nvPr/>
        </p:nvGrpSpPr>
        <p:grpSpPr>
          <a:xfrm>
            <a:off x="9262411" y="6077794"/>
            <a:ext cx="4262539" cy="3838912"/>
            <a:chOff x="0" y="0"/>
            <a:chExt cx="1122644" cy="1011072"/>
          </a:xfrm>
        </p:grpSpPr>
        <p:sp>
          <p:nvSpPr>
            <p:cNvPr id="78" name="Freeform 78"/>
            <p:cNvSpPr/>
            <p:nvPr/>
          </p:nvSpPr>
          <p:spPr>
            <a:xfrm>
              <a:off x="0" y="0"/>
              <a:ext cx="1122644" cy="1011072"/>
            </a:xfrm>
            <a:custGeom>
              <a:avLst/>
              <a:gdLst/>
              <a:ahLst/>
              <a:cxnLst/>
              <a:rect l="l" t="t" r="r" b="b"/>
              <a:pathLst>
                <a:path w="1122644" h="1011072">
                  <a:moveTo>
                    <a:pt x="36325" y="0"/>
                  </a:moveTo>
                  <a:lnTo>
                    <a:pt x="1086319" y="0"/>
                  </a:lnTo>
                  <a:cubicBezTo>
                    <a:pt x="1106381" y="0"/>
                    <a:pt x="1122644" y="16263"/>
                    <a:pt x="1122644" y="36325"/>
                  </a:cubicBezTo>
                  <a:lnTo>
                    <a:pt x="1122644" y="974746"/>
                  </a:lnTo>
                  <a:cubicBezTo>
                    <a:pt x="1122644" y="984380"/>
                    <a:pt x="1118817" y="993620"/>
                    <a:pt x="1112005" y="1000432"/>
                  </a:cubicBezTo>
                  <a:cubicBezTo>
                    <a:pt x="1105192" y="1007244"/>
                    <a:pt x="1095953" y="1011072"/>
                    <a:pt x="1086319" y="1011072"/>
                  </a:cubicBezTo>
                  <a:lnTo>
                    <a:pt x="36325" y="1011072"/>
                  </a:lnTo>
                  <a:cubicBezTo>
                    <a:pt x="16263" y="1011072"/>
                    <a:pt x="0" y="994808"/>
                    <a:pt x="0" y="974746"/>
                  </a:cubicBezTo>
                  <a:lnTo>
                    <a:pt x="0" y="36325"/>
                  </a:lnTo>
                  <a:cubicBezTo>
                    <a:pt x="0" y="26691"/>
                    <a:pt x="3827" y="17452"/>
                    <a:pt x="10639" y="10639"/>
                  </a:cubicBezTo>
                  <a:cubicBezTo>
                    <a:pt x="17452" y="3827"/>
                    <a:pt x="26691" y="0"/>
                    <a:pt x="36325" y="0"/>
                  </a:cubicBezTo>
                  <a:close/>
                </a:path>
              </a:pathLst>
            </a:custGeom>
            <a:solidFill>
              <a:srgbClr val="FFFFFF"/>
            </a:solidFill>
          </p:spPr>
          <p:txBody>
            <a:bodyPr/>
            <a:lstStyle/>
            <a:p>
              <a:endParaRPr lang="ja-JP" altLang="en-US"/>
            </a:p>
          </p:txBody>
        </p:sp>
        <p:sp>
          <p:nvSpPr>
            <p:cNvPr id="79" name="TextBox 79"/>
            <p:cNvSpPr txBox="1"/>
            <p:nvPr/>
          </p:nvSpPr>
          <p:spPr>
            <a:xfrm>
              <a:off x="0" y="-38100"/>
              <a:ext cx="1122644" cy="1049172"/>
            </a:xfrm>
            <a:prstGeom prst="rect">
              <a:avLst/>
            </a:prstGeom>
          </p:spPr>
          <p:txBody>
            <a:bodyPr lIns="50800" tIns="50800" rIns="50800" bIns="50800" rtlCol="0" anchor="ctr"/>
            <a:lstStyle/>
            <a:p>
              <a:pPr algn="ctr">
                <a:lnSpc>
                  <a:spcPts val="2940"/>
                </a:lnSpc>
              </a:pPr>
              <a:endParaRPr/>
            </a:p>
          </p:txBody>
        </p:sp>
      </p:grpSp>
      <p:grpSp>
        <p:nvGrpSpPr>
          <p:cNvPr id="80" name="Group 80"/>
          <p:cNvGrpSpPr/>
          <p:nvPr/>
        </p:nvGrpSpPr>
        <p:grpSpPr>
          <a:xfrm>
            <a:off x="9538636" y="7814889"/>
            <a:ext cx="3722164" cy="1784225"/>
            <a:chOff x="0" y="0"/>
            <a:chExt cx="980323" cy="469919"/>
          </a:xfrm>
        </p:grpSpPr>
        <p:sp>
          <p:nvSpPr>
            <p:cNvPr id="81" name="Freeform 81"/>
            <p:cNvSpPr/>
            <p:nvPr/>
          </p:nvSpPr>
          <p:spPr>
            <a:xfrm>
              <a:off x="0" y="0"/>
              <a:ext cx="980323" cy="469919"/>
            </a:xfrm>
            <a:custGeom>
              <a:avLst/>
              <a:gdLst/>
              <a:ahLst/>
              <a:cxnLst/>
              <a:rect l="l" t="t" r="r" b="b"/>
              <a:pathLst>
                <a:path w="980323" h="469919">
                  <a:moveTo>
                    <a:pt x="41599" y="0"/>
                  </a:moveTo>
                  <a:lnTo>
                    <a:pt x="938724" y="0"/>
                  </a:lnTo>
                  <a:cubicBezTo>
                    <a:pt x="961698" y="0"/>
                    <a:pt x="980323" y="18625"/>
                    <a:pt x="980323" y="41599"/>
                  </a:cubicBezTo>
                  <a:lnTo>
                    <a:pt x="980323" y="428320"/>
                  </a:lnTo>
                  <a:cubicBezTo>
                    <a:pt x="980323" y="451295"/>
                    <a:pt x="961698" y="469919"/>
                    <a:pt x="938724" y="469919"/>
                  </a:cubicBezTo>
                  <a:lnTo>
                    <a:pt x="41599" y="469919"/>
                  </a:lnTo>
                  <a:cubicBezTo>
                    <a:pt x="18625" y="469919"/>
                    <a:pt x="0" y="451295"/>
                    <a:pt x="0" y="428320"/>
                  </a:cubicBezTo>
                  <a:lnTo>
                    <a:pt x="0" y="41599"/>
                  </a:lnTo>
                  <a:cubicBezTo>
                    <a:pt x="0" y="18625"/>
                    <a:pt x="18625" y="0"/>
                    <a:pt x="41599" y="0"/>
                  </a:cubicBezTo>
                  <a:close/>
                </a:path>
              </a:pathLst>
            </a:custGeom>
            <a:solidFill>
              <a:srgbClr val="FCF3DD"/>
            </a:solidFill>
            <a:ln cap="sq">
              <a:noFill/>
              <a:prstDash val="sysDot"/>
              <a:miter/>
            </a:ln>
          </p:spPr>
          <p:txBody>
            <a:bodyPr/>
            <a:lstStyle/>
            <a:p>
              <a:endParaRPr lang="ja-JP" altLang="en-US"/>
            </a:p>
          </p:txBody>
        </p:sp>
        <p:sp>
          <p:nvSpPr>
            <p:cNvPr id="82" name="TextBox 82"/>
            <p:cNvSpPr txBox="1"/>
            <p:nvPr/>
          </p:nvSpPr>
          <p:spPr>
            <a:xfrm>
              <a:off x="0" y="-38100"/>
              <a:ext cx="980323" cy="508019"/>
            </a:xfrm>
            <a:prstGeom prst="rect">
              <a:avLst/>
            </a:prstGeom>
          </p:spPr>
          <p:txBody>
            <a:bodyPr lIns="50800" tIns="50800" rIns="50800" bIns="50800" rtlCol="0" anchor="ctr"/>
            <a:lstStyle/>
            <a:p>
              <a:pPr algn="ctr">
                <a:lnSpc>
                  <a:spcPts val="2940"/>
                </a:lnSpc>
              </a:pPr>
              <a:endParaRPr/>
            </a:p>
          </p:txBody>
        </p:sp>
      </p:grpSp>
      <p:grpSp>
        <p:nvGrpSpPr>
          <p:cNvPr id="83" name="Group 83"/>
          <p:cNvGrpSpPr/>
          <p:nvPr/>
        </p:nvGrpSpPr>
        <p:grpSpPr>
          <a:xfrm>
            <a:off x="14001200" y="7814889"/>
            <a:ext cx="3722164" cy="1784225"/>
            <a:chOff x="0" y="0"/>
            <a:chExt cx="980323" cy="469919"/>
          </a:xfrm>
        </p:grpSpPr>
        <p:sp>
          <p:nvSpPr>
            <p:cNvPr id="84" name="Freeform 84"/>
            <p:cNvSpPr/>
            <p:nvPr/>
          </p:nvSpPr>
          <p:spPr>
            <a:xfrm>
              <a:off x="0" y="0"/>
              <a:ext cx="980323" cy="469919"/>
            </a:xfrm>
            <a:custGeom>
              <a:avLst/>
              <a:gdLst/>
              <a:ahLst/>
              <a:cxnLst/>
              <a:rect l="l" t="t" r="r" b="b"/>
              <a:pathLst>
                <a:path w="980323" h="469919">
                  <a:moveTo>
                    <a:pt x="41599" y="0"/>
                  </a:moveTo>
                  <a:lnTo>
                    <a:pt x="938724" y="0"/>
                  </a:lnTo>
                  <a:cubicBezTo>
                    <a:pt x="961698" y="0"/>
                    <a:pt x="980323" y="18625"/>
                    <a:pt x="980323" y="41599"/>
                  </a:cubicBezTo>
                  <a:lnTo>
                    <a:pt x="980323" y="428320"/>
                  </a:lnTo>
                  <a:cubicBezTo>
                    <a:pt x="980323" y="451295"/>
                    <a:pt x="961698" y="469919"/>
                    <a:pt x="938724" y="469919"/>
                  </a:cubicBezTo>
                  <a:lnTo>
                    <a:pt x="41599" y="469919"/>
                  </a:lnTo>
                  <a:cubicBezTo>
                    <a:pt x="18625" y="469919"/>
                    <a:pt x="0" y="451295"/>
                    <a:pt x="0" y="428320"/>
                  </a:cubicBezTo>
                  <a:lnTo>
                    <a:pt x="0" y="41599"/>
                  </a:lnTo>
                  <a:cubicBezTo>
                    <a:pt x="0" y="18625"/>
                    <a:pt x="18625" y="0"/>
                    <a:pt x="41599" y="0"/>
                  </a:cubicBezTo>
                  <a:close/>
                </a:path>
              </a:pathLst>
            </a:custGeom>
            <a:solidFill>
              <a:srgbClr val="FCF3DD"/>
            </a:solidFill>
            <a:ln cap="sq">
              <a:noFill/>
              <a:prstDash val="sysDot"/>
              <a:miter/>
            </a:ln>
          </p:spPr>
          <p:txBody>
            <a:bodyPr/>
            <a:lstStyle/>
            <a:p>
              <a:endParaRPr lang="ja-JP" altLang="en-US"/>
            </a:p>
          </p:txBody>
        </p:sp>
        <p:sp>
          <p:nvSpPr>
            <p:cNvPr id="85" name="TextBox 85"/>
            <p:cNvSpPr txBox="1"/>
            <p:nvPr/>
          </p:nvSpPr>
          <p:spPr>
            <a:xfrm>
              <a:off x="0" y="-38100"/>
              <a:ext cx="980323" cy="508019"/>
            </a:xfrm>
            <a:prstGeom prst="rect">
              <a:avLst/>
            </a:prstGeom>
          </p:spPr>
          <p:txBody>
            <a:bodyPr lIns="50800" tIns="50800" rIns="50800" bIns="50800" rtlCol="0" anchor="ctr"/>
            <a:lstStyle/>
            <a:p>
              <a:pPr algn="ctr">
                <a:lnSpc>
                  <a:spcPts val="2940"/>
                </a:lnSpc>
              </a:pPr>
              <a:endParaRPr/>
            </a:p>
          </p:txBody>
        </p:sp>
      </p:grpSp>
      <p:sp>
        <p:nvSpPr>
          <p:cNvPr id="86" name="TextBox 86"/>
          <p:cNvSpPr txBox="1"/>
          <p:nvPr/>
        </p:nvSpPr>
        <p:spPr>
          <a:xfrm>
            <a:off x="821017" y="7932381"/>
            <a:ext cx="3301454" cy="630555"/>
          </a:xfrm>
          <a:prstGeom prst="rect">
            <a:avLst/>
          </a:prstGeom>
        </p:spPr>
        <p:txBody>
          <a:bodyPr lIns="0" tIns="0" rIns="0" bIns="0" rtlCol="0" anchor="t">
            <a:spAutoFit/>
          </a:bodyPr>
          <a:lstStyle/>
          <a:p>
            <a:pPr algn="l">
              <a:lnSpc>
                <a:spcPts val="2520"/>
              </a:lnSpc>
            </a:pPr>
            <a:r>
              <a:rPr lang="en-US" sz="1800">
                <a:solidFill>
                  <a:srgbClr val="0D0D0D"/>
                </a:solidFill>
                <a:latin typeface="Noto Sans JP"/>
                <a:ea typeface="Noto Sans JP"/>
                <a:cs typeface="Noto Sans JP"/>
                <a:sym typeface="Noto Sans JP"/>
              </a:rPr>
              <a:t>・パートナー企業との提携交渉</a:t>
            </a:r>
          </a:p>
          <a:p>
            <a:pPr algn="l">
              <a:lnSpc>
                <a:spcPts val="2520"/>
              </a:lnSpc>
              <a:spcBef>
                <a:spcPct val="0"/>
              </a:spcBef>
            </a:pPr>
            <a:r>
              <a:rPr lang="en-US" sz="1800">
                <a:solidFill>
                  <a:srgbClr val="0D0D0D"/>
                </a:solidFill>
                <a:latin typeface="Noto Sans JP"/>
                <a:ea typeface="Noto Sans JP"/>
                <a:cs typeface="Noto Sans JP"/>
                <a:sym typeface="Noto Sans JP"/>
              </a:rPr>
              <a:t>・現地スタッフのトレーニング</a:t>
            </a:r>
          </a:p>
        </p:txBody>
      </p:sp>
      <p:sp>
        <p:nvSpPr>
          <p:cNvPr id="87" name="TextBox 87"/>
          <p:cNvSpPr txBox="1"/>
          <p:nvPr/>
        </p:nvSpPr>
        <p:spPr>
          <a:xfrm>
            <a:off x="1623264" y="7251896"/>
            <a:ext cx="1870713" cy="424219"/>
          </a:xfrm>
          <a:prstGeom prst="rect">
            <a:avLst/>
          </a:prstGeom>
        </p:spPr>
        <p:txBody>
          <a:bodyPr wrap="square" lIns="0" tIns="0" rIns="0" bIns="0" rtlCol="0" anchor="t">
            <a:spAutoFit/>
          </a:bodyPr>
          <a:lstStyle/>
          <a:p>
            <a:pPr algn="l">
              <a:lnSpc>
                <a:spcPts val="3639"/>
              </a:lnSpc>
              <a:spcBef>
                <a:spcPct val="0"/>
              </a:spcBef>
            </a:pPr>
            <a:r>
              <a:rPr lang="en-US" sz="2599" b="1" dirty="0">
                <a:solidFill>
                  <a:srgbClr val="956D51"/>
                </a:solidFill>
                <a:latin typeface="筑紫A丸ゴシック Bold"/>
                <a:ea typeface="筑紫A丸ゴシック Bold"/>
                <a:cs typeface="筑紫A丸ゴシック Bold"/>
                <a:sym typeface="筑紫A丸ゴシック Bold"/>
              </a:rPr>
              <a:t>フェーズ５</a:t>
            </a:r>
          </a:p>
        </p:txBody>
      </p:sp>
      <p:sp>
        <p:nvSpPr>
          <p:cNvPr id="88" name="TextBox 88"/>
          <p:cNvSpPr txBox="1"/>
          <p:nvPr/>
        </p:nvSpPr>
        <p:spPr>
          <a:xfrm>
            <a:off x="6105715" y="7251896"/>
            <a:ext cx="1863250" cy="424219"/>
          </a:xfrm>
          <a:prstGeom prst="rect">
            <a:avLst/>
          </a:prstGeom>
        </p:spPr>
        <p:txBody>
          <a:bodyPr wrap="square" lIns="0" tIns="0" rIns="0" bIns="0" rtlCol="0" anchor="t">
            <a:spAutoFit/>
          </a:bodyPr>
          <a:lstStyle/>
          <a:p>
            <a:pPr algn="ctr">
              <a:lnSpc>
                <a:spcPts val="3639"/>
              </a:lnSpc>
              <a:spcBef>
                <a:spcPct val="0"/>
              </a:spcBef>
            </a:pPr>
            <a:r>
              <a:rPr lang="en-US" sz="2599" b="1" dirty="0">
                <a:solidFill>
                  <a:srgbClr val="956D51"/>
                </a:solidFill>
                <a:latin typeface="筑紫A丸ゴシック Bold"/>
                <a:ea typeface="筑紫A丸ゴシック Bold"/>
                <a:cs typeface="筑紫A丸ゴシック Bold"/>
                <a:sym typeface="筑紫A丸ゴシック Bold"/>
              </a:rPr>
              <a:t>フェーズ６</a:t>
            </a:r>
          </a:p>
        </p:txBody>
      </p:sp>
      <p:sp>
        <p:nvSpPr>
          <p:cNvPr id="89" name="TextBox 89"/>
          <p:cNvSpPr txBox="1"/>
          <p:nvPr/>
        </p:nvSpPr>
        <p:spPr>
          <a:xfrm>
            <a:off x="5286666" y="7932381"/>
            <a:ext cx="1600200" cy="944880"/>
          </a:xfrm>
          <a:prstGeom prst="rect">
            <a:avLst/>
          </a:prstGeom>
        </p:spPr>
        <p:txBody>
          <a:bodyPr lIns="0" tIns="0" rIns="0" bIns="0" rtlCol="0" anchor="t">
            <a:spAutoFit/>
          </a:bodyPr>
          <a:lstStyle/>
          <a:p>
            <a:pPr algn="l">
              <a:lnSpc>
                <a:spcPts val="2520"/>
              </a:lnSpc>
            </a:pPr>
            <a:r>
              <a:rPr lang="en-US" sz="1800">
                <a:solidFill>
                  <a:srgbClr val="0D0D0D"/>
                </a:solidFill>
                <a:latin typeface="Noto Sans JP"/>
                <a:ea typeface="Noto Sans JP"/>
                <a:cs typeface="Noto Sans JP"/>
                <a:sym typeface="Noto Sans JP"/>
              </a:rPr>
              <a:t>・アクション1</a:t>
            </a:r>
          </a:p>
          <a:p>
            <a:pPr algn="l">
              <a:lnSpc>
                <a:spcPts val="2520"/>
              </a:lnSpc>
            </a:pPr>
            <a:r>
              <a:rPr lang="en-US" sz="1800">
                <a:solidFill>
                  <a:srgbClr val="0D0D0D"/>
                </a:solidFill>
                <a:latin typeface="Noto Sans JP"/>
                <a:ea typeface="Noto Sans JP"/>
                <a:cs typeface="Noto Sans JP"/>
                <a:sym typeface="Noto Sans JP"/>
              </a:rPr>
              <a:t>・アクション2</a:t>
            </a:r>
          </a:p>
          <a:p>
            <a:pPr algn="l">
              <a:lnSpc>
                <a:spcPts val="2520"/>
              </a:lnSpc>
              <a:spcBef>
                <a:spcPct val="0"/>
              </a:spcBef>
            </a:pPr>
            <a:r>
              <a:rPr lang="en-US" sz="1800">
                <a:solidFill>
                  <a:srgbClr val="0D0D0D"/>
                </a:solidFill>
                <a:latin typeface="Noto Sans JP"/>
                <a:ea typeface="Noto Sans JP"/>
                <a:cs typeface="Noto Sans JP"/>
                <a:sym typeface="Noto Sans JP"/>
              </a:rPr>
              <a:t>・アクション３</a:t>
            </a:r>
          </a:p>
        </p:txBody>
      </p:sp>
      <p:sp>
        <p:nvSpPr>
          <p:cNvPr id="90" name="TextBox 90"/>
          <p:cNvSpPr txBox="1"/>
          <p:nvPr/>
        </p:nvSpPr>
        <p:spPr>
          <a:xfrm>
            <a:off x="10574317" y="7251896"/>
            <a:ext cx="1834024" cy="424219"/>
          </a:xfrm>
          <a:prstGeom prst="rect">
            <a:avLst/>
          </a:prstGeom>
        </p:spPr>
        <p:txBody>
          <a:bodyPr wrap="square" lIns="0" tIns="0" rIns="0" bIns="0" rtlCol="0" anchor="t">
            <a:spAutoFit/>
          </a:bodyPr>
          <a:lstStyle/>
          <a:p>
            <a:pPr algn="ctr">
              <a:lnSpc>
                <a:spcPts val="3639"/>
              </a:lnSpc>
              <a:spcBef>
                <a:spcPct val="0"/>
              </a:spcBef>
            </a:pPr>
            <a:r>
              <a:rPr lang="en-US" sz="2599" b="1" dirty="0">
                <a:solidFill>
                  <a:srgbClr val="956D51"/>
                </a:solidFill>
                <a:latin typeface="筑紫A丸ゴシック Bold"/>
                <a:ea typeface="筑紫A丸ゴシック Bold"/>
                <a:cs typeface="筑紫A丸ゴシック Bold"/>
                <a:sym typeface="筑紫A丸ゴシック Bold"/>
              </a:rPr>
              <a:t>フェーズ７</a:t>
            </a:r>
          </a:p>
        </p:txBody>
      </p:sp>
      <p:sp>
        <p:nvSpPr>
          <p:cNvPr id="91" name="TextBox 91"/>
          <p:cNvSpPr txBox="1"/>
          <p:nvPr/>
        </p:nvSpPr>
        <p:spPr>
          <a:xfrm>
            <a:off x="9755268" y="7932381"/>
            <a:ext cx="1600200" cy="944880"/>
          </a:xfrm>
          <a:prstGeom prst="rect">
            <a:avLst/>
          </a:prstGeom>
        </p:spPr>
        <p:txBody>
          <a:bodyPr lIns="0" tIns="0" rIns="0" bIns="0" rtlCol="0" anchor="t">
            <a:spAutoFit/>
          </a:bodyPr>
          <a:lstStyle/>
          <a:p>
            <a:pPr algn="l">
              <a:lnSpc>
                <a:spcPts val="2520"/>
              </a:lnSpc>
            </a:pPr>
            <a:r>
              <a:rPr lang="en-US" sz="1800">
                <a:solidFill>
                  <a:srgbClr val="0D0D0D"/>
                </a:solidFill>
                <a:latin typeface="Noto Sans JP"/>
                <a:ea typeface="Noto Sans JP"/>
                <a:cs typeface="Noto Sans JP"/>
                <a:sym typeface="Noto Sans JP"/>
              </a:rPr>
              <a:t>・アクション1</a:t>
            </a:r>
          </a:p>
          <a:p>
            <a:pPr algn="l">
              <a:lnSpc>
                <a:spcPts val="2520"/>
              </a:lnSpc>
            </a:pPr>
            <a:r>
              <a:rPr lang="en-US" sz="1800">
                <a:solidFill>
                  <a:srgbClr val="0D0D0D"/>
                </a:solidFill>
                <a:latin typeface="Noto Sans JP"/>
                <a:ea typeface="Noto Sans JP"/>
                <a:cs typeface="Noto Sans JP"/>
                <a:sym typeface="Noto Sans JP"/>
              </a:rPr>
              <a:t>・アクション2</a:t>
            </a:r>
          </a:p>
          <a:p>
            <a:pPr algn="l">
              <a:lnSpc>
                <a:spcPts val="2520"/>
              </a:lnSpc>
              <a:spcBef>
                <a:spcPct val="0"/>
              </a:spcBef>
            </a:pPr>
            <a:r>
              <a:rPr lang="en-US" sz="1800">
                <a:solidFill>
                  <a:srgbClr val="0D0D0D"/>
                </a:solidFill>
                <a:latin typeface="Noto Sans JP"/>
                <a:ea typeface="Noto Sans JP"/>
                <a:cs typeface="Noto Sans JP"/>
                <a:sym typeface="Noto Sans JP"/>
              </a:rPr>
              <a:t>・アクション３</a:t>
            </a:r>
          </a:p>
        </p:txBody>
      </p:sp>
      <p:sp>
        <p:nvSpPr>
          <p:cNvPr id="92" name="TextBox 92"/>
          <p:cNvSpPr txBox="1"/>
          <p:nvPr/>
        </p:nvSpPr>
        <p:spPr>
          <a:xfrm>
            <a:off x="15036880" y="7251896"/>
            <a:ext cx="1803319" cy="424219"/>
          </a:xfrm>
          <a:prstGeom prst="rect">
            <a:avLst/>
          </a:prstGeom>
        </p:spPr>
        <p:txBody>
          <a:bodyPr wrap="square" lIns="0" tIns="0" rIns="0" bIns="0" rtlCol="0" anchor="t">
            <a:spAutoFit/>
          </a:bodyPr>
          <a:lstStyle/>
          <a:p>
            <a:pPr algn="ctr">
              <a:lnSpc>
                <a:spcPts val="3639"/>
              </a:lnSpc>
              <a:spcBef>
                <a:spcPct val="0"/>
              </a:spcBef>
            </a:pPr>
            <a:r>
              <a:rPr lang="en-US" sz="2599" b="1" dirty="0">
                <a:solidFill>
                  <a:srgbClr val="956D51"/>
                </a:solidFill>
                <a:latin typeface="筑紫A丸ゴシック Bold"/>
                <a:ea typeface="筑紫A丸ゴシック Bold"/>
                <a:cs typeface="筑紫A丸ゴシック Bold"/>
                <a:sym typeface="筑紫A丸ゴシック Bold"/>
              </a:rPr>
              <a:t>フェーズ８</a:t>
            </a:r>
          </a:p>
        </p:txBody>
      </p:sp>
      <p:sp>
        <p:nvSpPr>
          <p:cNvPr id="93" name="TextBox 93"/>
          <p:cNvSpPr txBox="1"/>
          <p:nvPr/>
        </p:nvSpPr>
        <p:spPr>
          <a:xfrm>
            <a:off x="14217832" y="7932381"/>
            <a:ext cx="1600200" cy="944880"/>
          </a:xfrm>
          <a:prstGeom prst="rect">
            <a:avLst/>
          </a:prstGeom>
        </p:spPr>
        <p:txBody>
          <a:bodyPr lIns="0" tIns="0" rIns="0" bIns="0" rtlCol="0" anchor="t">
            <a:spAutoFit/>
          </a:bodyPr>
          <a:lstStyle/>
          <a:p>
            <a:pPr algn="l">
              <a:lnSpc>
                <a:spcPts val="2520"/>
              </a:lnSpc>
            </a:pPr>
            <a:r>
              <a:rPr lang="en-US" sz="1800">
                <a:solidFill>
                  <a:srgbClr val="0D0D0D"/>
                </a:solidFill>
                <a:latin typeface="Noto Sans JP"/>
                <a:ea typeface="Noto Sans JP"/>
                <a:cs typeface="Noto Sans JP"/>
                <a:sym typeface="Noto Sans JP"/>
              </a:rPr>
              <a:t>・アクション1</a:t>
            </a:r>
          </a:p>
          <a:p>
            <a:pPr algn="l">
              <a:lnSpc>
                <a:spcPts val="2520"/>
              </a:lnSpc>
            </a:pPr>
            <a:r>
              <a:rPr lang="en-US" sz="1800">
                <a:solidFill>
                  <a:srgbClr val="0D0D0D"/>
                </a:solidFill>
                <a:latin typeface="Noto Sans JP"/>
                <a:ea typeface="Noto Sans JP"/>
                <a:cs typeface="Noto Sans JP"/>
                <a:sym typeface="Noto Sans JP"/>
              </a:rPr>
              <a:t>・アクション2</a:t>
            </a:r>
          </a:p>
          <a:p>
            <a:pPr algn="l">
              <a:lnSpc>
                <a:spcPts val="2520"/>
              </a:lnSpc>
              <a:spcBef>
                <a:spcPct val="0"/>
              </a:spcBef>
            </a:pPr>
            <a:r>
              <a:rPr lang="en-US" sz="1800">
                <a:solidFill>
                  <a:srgbClr val="0D0D0D"/>
                </a:solidFill>
                <a:latin typeface="Noto Sans JP"/>
                <a:ea typeface="Noto Sans JP"/>
                <a:cs typeface="Noto Sans JP"/>
                <a:sym typeface="Noto Sans JP"/>
              </a:rPr>
              <a:t>・アクション３</a:t>
            </a:r>
          </a:p>
        </p:txBody>
      </p:sp>
      <p:grpSp>
        <p:nvGrpSpPr>
          <p:cNvPr id="94" name="Group 94"/>
          <p:cNvGrpSpPr/>
          <p:nvPr/>
        </p:nvGrpSpPr>
        <p:grpSpPr>
          <a:xfrm>
            <a:off x="654913" y="6480814"/>
            <a:ext cx="17051648" cy="546057"/>
            <a:chOff x="0" y="0"/>
            <a:chExt cx="22735532" cy="728075"/>
          </a:xfrm>
        </p:grpSpPr>
        <p:grpSp>
          <p:nvGrpSpPr>
            <p:cNvPr id="95" name="Group 95"/>
            <p:cNvGrpSpPr/>
            <p:nvPr/>
          </p:nvGrpSpPr>
          <p:grpSpPr>
            <a:xfrm>
              <a:off x="0" y="0"/>
              <a:ext cx="4962885" cy="728075"/>
              <a:chOff x="0" y="0"/>
              <a:chExt cx="980323" cy="143817"/>
            </a:xfrm>
          </p:grpSpPr>
          <p:sp>
            <p:nvSpPr>
              <p:cNvPr id="96" name="Freeform 96"/>
              <p:cNvSpPr/>
              <p:nvPr/>
            </p:nvSpPr>
            <p:spPr>
              <a:xfrm>
                <a:off x="0" y="0"/>
                <a:ext cx="980323" cy="143817"/>
              </a:xfrm>
              <a:custGeom>
                <a:avLst/>
                <a:gdLst/>
                <a:ahLst/>
                <a:cxnLst/>
                <a:rect l="l" t="t" r="r" b="b"/>
                <a:pathLst>
                  <a:path w="980323" h="143817">
                    <a:moveTo>
                      <a:pt x="41599" y="0"/>
                    </a:moveTo>
                    <a:lnTo>
                      <a:pt x="938724" y="0"/>
                    </a:lnTo>
                    <a:cubicBezTo>
                      <a:pt x="961698" y="0"/>
                      <a:pt x="980323" y="18625"/>
                      <a:pt x="980323" y="41599"/>
                    </a:cubicBezTo>
                    <a:lnTo>
                      <a:pt x="980323" y="102218"/>
                    </a:lnTo>
                    <a:cubicBezTo>
                      <a:pt x="980323" y="125193"/>
                      <a:pt x="961698" y="143817"/>
                      <a:pt x="938724" y="143817"/>
                    </a:cubicBezTo>
                    <a:lnTo>
                      <a:pt x="41599" y="143817"/>
                    </a:lnTo>
                    <a:cubicBezTo>
                      <a:pt x="18625" y="143817"/>
                      <a:pt x="0" y="125193"/>
                      <a:pt x="0" y="102218"/>
                    </a:cubicBezTo>
                    <a:lnTo>
                      <a:pt x="0" y="41599"/>
                    </a:lnTo>
                    <a:cubicBezTo>
                      <a:pt x="0" y="18625"/>
                      <a:pt x="18625" y="0"/>
                      <a:pt x="41599" y="0"/>
                    </a:cubicBezTo>
                    <a:close/>
                  </a:path>
                </a:pathLst>
              </a:custGeom>
              <a:solidFill>
                <a:srgbClr val="956D51"/>
              </a:solidFill>
              <a:ln cap="sq">
                <a:noFill/>
                <a:prstDash val="sysDot"/>
                <a:miter/>
              </a:ln>
            </p:spPr>
            <p:txBody>
              <a:bodyPr/>
              <a:lstStyle/>
              <a:p>
                <a:endParaRPr lang="ja-JP" altLang="en-US"/>
              </a:p>
            </p:txBody>
          </p:sp>
          <p:sp>
            <p:nvSpPr>
              <p:cNvPr id="97" name="TextBox 97"/>
              <p:cNvSpPr txBox="1"/>
              <p:nvPr/>
            </p:nvSpPr>
            <p:spPr>
              <a:xfrm>
                <a:off x="0" y="-38100"/>
                <a:ext cx="980323" cy="181917"/>
              </a:xfrm>
              <a:prstGeom prst="rect">
                <a:avLst/>
              </a:prstGeom>
            </p:spPr>
            <p:txBody>
              <a:bodyPr lIns="50800" tIns="50800" rIns="50800" bIns="50800" rtlCol="0" anchor="ctr"/>
              <a:lstStyle/>
              <a:p>
                <a:pPr algn="ctr">
                  <a:lnSpc>
                    <a:spcPts val="2940"/>
                  </a:lnSpc>
                </a:pPr>
                <a:endParaRPr/>
              </a:p>
            </p:txBody>
          </p:sp>
        </p:grpSp>
        <p:grpSp>
          <p:nvGrpSpPr>
            <p:cNvPr id="98" name="Group 98"/>
            <p:cNvGrpSpPr/>
            <p:nvPr/>
          </p:nvGrpSpPr>
          <p:grpSpPr>
            <a:xfrm>
              <a:off x="5886829" y="0"/>
              <a:ext cx="4962885" cy="728075"/>
              <a:chOff x="0" y="0"/>
              <a:chExt cx="980323" cy="143817"/>
            </a:xfrm>
          </p:grpSpPr>
          <p:sp>
            <p:nvSpPr>
              <p:cNvPr id="99" name="Freeform 99"/>
              <p:cNvSpPr/>
              <p:nvPr/>
            </p:nvSpPr>
            <p:spPr>
              <a:xfrm>
                <a:off x="0" y="0"/>
                <a:ext cx="980323" cy="143817"/>
              </a:xfrm>
              <a:custGeom>
                <a:avLst/>
                <a:gdLst/>
                <a:ahLst/>
                <a:cxnLst/>
                <a:rect l="l" t="t" r="r" b="b"/>
                <a:pathLst>
                  <a:path w="980323" h="143817">
                    <a:moveTo>
                      <a:pt x="41599" y="0"/>
                    </a:moveTo>
                    <a:lnTo>
                      <a:pt x="938724" y="0"/>
                    </a:lnTo>
                    <a:cubicBezTo>
                      <a:pt x="961698" y="0"/>
                      <a:pt x="980323" y="18625"/>
                      <a:pt x="980323" y="41599"/>
                    </a:cubicBezTo>
                    <a:lnTo>
                      <a:pt x="980323" y="102218"/>
                    </a:lnTo>
                    <a:cubicBezTo>
                      <a:pt x="980323" y="125193"/>
                      <a:pt x="961698" y="143817"/>
                      <a:pt x="938724" y="143817"/>
                    </a:cubicBezTo>
                    <a:lnTo>
                      <a:pt x="41599" y="143817"/>
                    </a:lnTo>
                    <a:cubicBezTo>
                      <a:pt x="18625" y="143817"/>
                      <a:pt x="0" y="125193"/>
                      <a:pt x="0" y="102218"/>
                    </a:cubicBezTo>
                    <a:lnTo>
                      <a:pt x="0" y="41599"/>
                    </a:lnTo>
                    <a:cubicBezTo>
                      <a:pt x="0" y="18625"/>
                      <a:pt x="18625" y="0"/>
                      <a:pt x="41599" y="0"/>
                    </a:cubicBezTo>
                    <a:close/>
                  </a:path>
                </a:pathLst>
              </a:custGeom>
              <a:solidFill>
                <a:srgbClr val="956D51"/>
              </a:solidFill>
              <a:ln cap="sq">
                <a:noFill/>
                <a:prstDash val="sysDot"/>
                <a:miter/>
              </a:ln>
            </p:spPr>
            <p:txBody>
              <a:bodyPr/>
              <a:lstStyle/>
              <a:p>
                <a:endParaRPr lang="ja-JP" altLang="en-US"/>
              </a:p>
            </p:txBody>
          </p:sp>
          <p:sp>
            <p:nvSpPr>
              <p:cNvPr id="100" name="TextBox 100"/>
              <p:cNvSpPr txBox="1"/>
              <p:nvPr/>
            </p:nvSpPr>
            <p:spPr>
              <a:xfrm>
                <a:off x="0" y="-38100"/>
                <a:ext cx="980323" cy="181917"/>
              </a:xfrm>
              <a:prstGeom prst="rect">
                <a:avLst/>
              </a:prstGeom>
            </p:spPr>
            <p:txBody>
              <a:bodyPr lIns="50800" tIns="50800" rIns="50800" bIns="50800" rtlCol="0" anchor="ctr"/>
              <a:lstStyle/>
              <a:p>
                <a:pPr algn="ctr">
                  <a:lnSpc>
                    <a:spcPts val="2940"/>
                  </a:lnSpc>
                </a:pPr>
                <a:endParaRPr/>
              </a:p>
            </p:txBody>
          </p:sp>
        </p:grpSp>
        <p:grpSp>
          <p:nvGrpSpPr>
            <p:cNvPr id="101" name="Group 101"/>
            <p:cNvGrpSpPr/>
            <p:nvPr/>
          </p:nvGrpSpPr>
          <p:grpSpPr>
            <a:xfrm>
              <a:off x="11903965" y="0"/>
              <a:ext cx="4962885" cy="728075"/>
              <a:chOff x="0" y="0"/>
              <a:chExt cx="980323" cy="143817"/>
            </a:xfrm>
          </p:grpSpPr>
          <p:sp>
            <p:nvSpPr>
              <p:cNvPr id="102" name="Freeform 102"/>
              <p:cNvSpPr/>
              <p:nvPr/>
            </p:nvSpPr>
            <p:spPr>
              <a:xfrm>
                <a:off x="0" y="0"/>
                <a:ext cx="980323" cy="143817"/>
              </a:xfrm>
              <a:custGeom>
                <a:avLst/>
                <a:gdLst/>
                <a:ahLst/>
                <a:cxnLst/>
                <a:rect l="l" t="t" r="r" b="b"/>
                <a:pathLst>
                  <a:path w="980323" h="143817">
                    <a:moveTo>
                      <a:pt x="41599" y="0"/>
                    </a:moveTo>
                    <a:lnTo>
                      <a:pt x="938724" y="0"/>
                    </a:lnTo>
                    <a:cubicBezTo>
                      <a:pt x="961698" y="0"/>
                      <a:pt x="980323" y="18625"/>
                      <a:pt x="980323" y="41599"/>
                    </a:cubicBezTo>
                    <a:lnTo>
                      <a:pt x="980323" y="102218"/>
                    </a:lnTo>
                    <a:cubicBezTo>
                      <a:pt x="980323" y="125193"/>
                      <a:pt x="961698" y="143817"/>
                      <a:pt x="938724" y="143817"/>
                    </a:cubicBezTo>
                    <a:lnTo>
                      <a:pt x="41599" y="143817"/>
                    </a:lnTo>
                    <a:cubicBezTo>
                      <a:pt x="18625" y="143817"/>
                      <a:pt x="0" y="125193"/>
                      <a:pt x="0" y="102218"/>
                    </a:cubicBezTo>
                    <a:lnTo>
                      <a:pt x="0" y="41599"/>
                    </a:lnTo>
                    <a:cubicBezTo>
                      <a:pt x="0" y="18625"/>
                      <a:pt x="18625" y="0"/>
                      <a:pt x="41599" y="0"/>
                    </a:cubicBezTo>
                    <a:close/>
                  </a:path>
                </a:pathLst>
              </a:custGeom>
              <a:solidFill>
                <a:srgbClr val="956D51"/>
              </a:solidFill>
              <a:ln cap="sq">
                <a:noFill/>
                <a:prstDash val="sysDot"/>
                <a:miter/>
              </a:ln>
            </p:spPr>
            <p:txBody>
              <a:bodyPr/>
              <a:lstStyle/>
              <a:p>
                <a:endParaRPr lang="ja-JP" altLang="en-US"/>
              </a:p>
            </p:txBody>
          </p:sp>
          <p:sp>
            <p:nvSpPr>
              <p:cNvPr id="103" name="TextBox 103"/>
              <p:cNvSpPr txBox="1"/>
              <p:nvPr/>
            </p:nvSpPr>
            <p:spPr>
              <a:xfrm>
                <a:off x="0" y="-38100"/>
                <a:ext cx="980323" cy="181917"/>
              </a:xfrm>
              <a:prstGeom prst="rect">
                <a:avLst/>
              </a:prstGeom>
            </p:spPr>
            <p:txBody>
              <a:bodyPr lIns="50800" tIns="50800" rIns="50800" bIns="50800" rtlCol="0" anchor="ctr"/>
              <a:lstStyle/>
              <a:p>
                <a:pPr algn="ctr">
                  <a:lnSpc>
                    <a:spcPts val="2940"/>
                  </a:lnSpc>
                </a:pPr>
                <a:endParaRPr/>
              </a:p>
            </p:txBody>
          </p:sp>
        </p:grpSp>
        <p:grpSp>
          <p:nvGrpSpPr>
            <p:cNvPr id="104" name="Group 104"/>
            <p:cNvGrpSpPr/>
            <p:nvPr/>
          </p:nvGrpSpPr>
          <p:grpSpPr>
            <a:xfrm>
              <a:off x="17772647" y="0"/>
              <a:ext cx="4962885" cy="728075"/>
              <a:chOff x="0" y="0"/>
              <a:chExt cx="980323" cy="143817"/>
            </a:xfrm>
          </p:grpSpPr>
          <p:sp>
            <p:nvSpPr>
              <p:cNvPr id="105" name="Freeform 105"/>
              <p:cNvSpPr/>
              <p:nvPr/>
            </p:nvSpPr>
            <p:spPr>
              <a:xfrm>
                <a:off x="0" y="0"/>
                <a:ext cx="980323" cy="143817"/>
              </a:xfrm>
              <a:custGeom>
                <a:avLst/>
                <a:gdLst/>
                <a:ahLst/>
                <a:cxnLst/>
                <a:rect l="l" t="t" r="r" b="b"/>
                <a:pathLst>
                  <a:path w="980323" h="143817">
                    <a:moveTo>
                      <a:pt x="41599" y="0"/>
                    </a:moveTo>
                    <a:lnTo>
                      <a:pt x="938724" y="0"/>
                    </a:lnTo>
                    <a:cubicBezTo>
                      <a:pt x="961698" y="0"/>
                      <a:pt x="980323" y="18625"/>
                      <a:pt x="980323" y="41599"/>
                    </a:cubicBezTo>
                    <a:lnTo>
                      <a:pt x="980323" y="102218"/>
                    </a:lnTo>
                    <a:cubicBezTo>
                      <a:pt x="980323" y="125193"/>
                      <a:pt x="961698" y="143817"/>
                      <a:pt x="938724" y="143817"/>
                    </a:cubicBezTo>
                    <a:lnTo>
                      <a:pt x="41599" y="143817"/>
                    </a:lnTo>
                    <a:cubicBezTo>
                      <a:pt x="18625" y="143817"/>
                      <a:pt x="0" y="125193"/>
                      <a:pt x="0" y="102218"/>
                    </a:cubicBezTo>
                    <a:lnTo>
                      <a:pt x="0" y="41599"/>
                    </a:lnTo>
                    <a:cubicBezTo>
                      <a:pt x="0" y="18625"/>
                      <a:pt x="18625" y="0"/>
                      <a:pt x="41599" y="0"/>
                    </a:cubicBezTo>
                    <a:close/>
                  </a:path>
                </a:pathLst>
              </a:custGeom>
              <a:solidFill>
                <a:srgbClr val="956D51"/>
              </a:solidFill>
              <a:ln cap="sq">
                <a:noFill/>
                <a:prstDash val="sysDot"/>
                <a:miter/>
              </a:ln>
            </p:spPr>
            <p:txBody>
              <a:bodyPr/>
              <a:lstStyle/>
              <a:p>
                <a:endParaRPr lang="ja-JP" altLang="en-US"/>
              </a:p>
            </p:txBody>
          </p:sp>
          <p:sp>
            <p:nvSpPr>
              <p:cNvPr id="106" name="TextBox 106"/>
              <p:cNvSpPr txBox="1"/>
              <p:nvPr/>
            </p:nvSpPr>
            <p:spPr>
              <a:xfrm>
                <a:off x="0" y="-38100"/>
                <a:ext cx="980323" cy="181917"/>
              </a:xfrm>
              <a:prstGeom prst="rect">
                <a:avLst/>
              </a:prstGeom>
            </p:spPr>
            <p:txBody>
              <a:bodyPr lIns="50800" tIns="50800" rIns="50800" bIns="50800" rtlCol="0" anchor="ctr"/>
              <a:lstStyle/>
              <a:p>
                <a:pPr algn="ctr">
                  <a:lnSpc>
                    <a:spcPts val="2940"/>
                  </a:lnSpc>
                </a:pPr>
                <a:endParaRPr/>
              </a:p>
            </p:txBody>
          </p:sp>
        </p:grpSp>
        <p:sp>
          <p:nvSpPr>
            <p:cNvPr id="107" name="TextBox 107"/>
            <p:cNvSpPr txBox="1"/>
            <p:nvPr/>
          </p:nvSpPr>
          <p:spPr>
            <a:xfrm>
              <a:off x="258069" y="89689"/>
              <a:ext cx="4615043" cy="565625"/>
            </a:xfrm>
            <a:prstGeom prst="rect">
              <a:avLst/>
            </a:prstGeom>
          </p:spPr>
          <p:txBody>
            <a:bodyPr wrap="square" lIns="0" tIns="0" rIns="0" bIns="0" rtlCol="0" anchor="t">
              <a:spAutoFit/>
            </a:bodyPr>
            <a:lstStyle/>
            <a:p>
              <a:pPr algn="l">
                <a:lnSpc>
                  <a:spcPts val="3639"/>
                </a:lnSpc>
                <a:spcBef>
                  <a:spcPct val="0"/>
                </a:spcBef>
              </a:pPr>
              <a:r>
                <a:rPr lang="en-US" sz="2599" b="1" dirty="0">
                  <a:solidFill>
                    <a:srgbClr val="FFFFFF"/>
                  </a:solidFill>
                  <a:latin typeface="筑紫A丸ゴシック Bold"/>
                  <a:ea typeface="筑紫A丸ゴシック Bold"/>
                  <a:cs typeface="筑紫A丸ゴシック Bold"/>
                  <a:sym typeface="筑紫A丸ゴシック Bold"/>
                </a:rPr>
                <a:t>○○○○</a:t>
              </a:r>
              <a:r>
                <a:rPr lang="en-US" sz="2599" b="1" dirty="0" err="1">
                  <a:solidFill>
                    <a:srgbClr val="FFFFFF"/>
                  </a:solidFill>
                  <a:latin typeface="筑紫A丸ゴシック Bold"/>
                  <a:ea typeface="筑紫A丸ゴシック Bold"/>
                  <a:cs typeface="筑紫A丸ゴシック Bold"/>
                  <a:sym typeface="筑紫A丸ゴシック Bold"/>
                </a:rPr>
                <a:t>年◯月</a:t>
              </a:r>
              <a:r>
                <a:rPr lang="en-US" sz="2599" b="1" dirty="0">
                  <a:solidFill>
                    <a:srgbClr val="FFFFFF"/>
                  </a:solidFill>
                  <a:latin typeface="筑紫A丸ゴシック Bold"/>
                  <a:ea typeface="筑紫A丸ゴシック Bold"/>
                  <a:cs typeface="筑紫A丸ゴシック Bold"/>
                  <a:sym typeface="筑紫A丸ゴシック Bold"/>
                </a:rPr>
                <a:t>〜◯</a:t>
              </a:r>
              <a:r>
                <a:rPr lang="en-US" sz="2599" b="1" dirty="0" err="1">
                  <a:solidFill>
                    <a:srgbClr val="FFFFFF"/>
                  </a:solidFill>
                  <a:latin typeface="筑紫A丸ゴシック Bold"/>
                  <a:ea typeface="筑紫A丸ゴシック Bold"/>
                  <a:cs typeface="筑紫A丸ゴシック Bold"/>
                  <a:sym typeface="筑紫A丸ゴシック Bold"/>
                </a:rPr>
                <a:t>月</a:t>
              </a:r>
              <a:endParaRPr lang="en-US" sz="2599" b="1" dirty="0">
                <a:solidFill>
                  <a:srgbClr val="FFFFFF"/>
                </a:solidFill>
                <a:latin typeface="筑紫A丸ゴシック Bold"/>
                <a:ea typeface="筑紫A丸ゴシック Bold"/>
                <a:cs typeface="筑紫A丸ゴシック Bold"/>
                <a:sym typeface="筑紫A丸ゴシック Bold"/>
              </a:endParaRPr>
            </a:p>
          </p:txBody>
        </p:sp>
        <p:sp>
          <p:nvSpPr>
            <p:cNvPr id="108" name="TextBox 108"/>
            <p:cNvSpPr txBox="1"/>
            <p:nvPr/>
          </p:nvSpPr>
          <p:spPr>
            <a:xfrm>
              <a:off x="6212268" y="89689"/>
              <a:ext cx="4591262" cy="565625"/>
            </a:xfrm>
            <a:prstGeom prst="rect">
              <a:avLst/>
            </a:prstGeom>
          </p:spPr>
          <p:txBody>
            <a:bodyPr wrap="square" lIns="0" tIns="0" rIns="0" bIns="0" rtlCol="0" anchor="t">
              <a:spAutoFit/>
            </a:bodyPr>
            <a:lstStyle/>
            <a:p>
              <a:pPr algn="l">
                <a:lnSpc>
                  <a:spcPts val="3639"/>
                </a:lnSpc>
                <a:spcBef>
                  <a:spcPct val="0"/>
                </a:spcBef>
              </a:pPr>
              <a:r>
                <a:rPr lang="en-US" sz="2599" b="1" dirty="0">
                  <a:solidFill>
                    <a:srgbClr val="FFFFFF"/>
                  </a:solidFill>
                  <a:latin typeface="筑紫A丸ゴシック Bold"/>
                  <a:ea typeface="筑紫A丸ゴシック Bold"/>
                  <a:cs typeface="筑紫A丸ゴシック Bold"/>
                  <a:sym typeface="筑紫A丸ゴシック Bold"/>
                </a:rPr>
                <a:t>○○○○</a:t>
              </a:r>
              <a:r>
                <a:rPr lang="en-US" sz="2599" b="1" dirty="0" err="1">
                  <a:solidFill>
                    <a:srgbClr val="FFFFFF"/>
                  </a:solidFill>
                  <a:latin typeface="筑紫A丸ゴシック Bold"/>
                  <a:ea typeface="筑紫A丸ゴシック Bold"/>
                  <a:cs typeface="筑紫A丸ゴシック Bold"/>
                  <a:sym typeface="筑紫A丸ゴシック Bold"/>
                </a:rPr>
                <a:t>年◯月</a:t>
              </a:r>
              <a:r>
                <a:rPr lang="en-US" sz="2599" b="1" dirty="0">
                  <a:solidFill>
                    <a:srgbClr val="FFFFFF"/>
                  </a:solidFill>
                  <a:latin typeface="筑紫A丸ゴシック Bold"/>
                  <a:ea typeface="筑紫A丸ゴシック Bold"/>
                  <a:cs typeface="筑紫A丸ゴシック Bold"/>
                  <a:sym typeface="筑紫A丸ゴシック Bold"/>
                </a:rPr>
                <a:t>〜◯</a:t>
              </a:r>
              <a:r>
                <a:rPr lang="en-US" sz="2599" b="1" dirty="0" err="1">
                  <a:solidFill>
                    <a:srgbClr val="FFFFFF"/>
                  </a:solidFill>
                  <a:latin typeface="筑紫A丸ゴシック Bold"/>
                  <a:ea typeface="筑紫A丸ゴシック Bold"/>
                  <a:cs typeface="筑紫A丸ゴシック Bold"/>
                  <a:sym typeface="筑紫A丸ゴシック Bold"/>
                </a:rPr>
                <a:t>月</a:t>
              </a:r>
              <a:endParaRPr lang="en-US" sz="2599" b="1" dirty="0">
                <a:solidFill>
                  <a:srgbClr val="FFFFFF"/>
                </a:solidFill>
                <a:latin typeface="筑紫A丸ゴシック Bold"/>
                <a:ea typeface="筑紫A丸ゴシック Bold"/>
                <a:cs typeface="筑紫A丸ゴシック Bold"/>
                <a:sym typeface="筑紫A丸ゴシック Bold"/>
              </a:endParaRPr>
            </a:p>
          </p:txBody>
        </p:sp>
        <p:sp>
          <p:nvSpPr>
            <p:cNvPr id="109" name="TextBox 109"/>
            <p:cNvSpPr txBox="1"/>
            <p:nvPr/>
          </p:nvSpPr>
          <p:spPr>
            <a:xfrm>
              <a:off x="12170402" y="89689"/>
              <a:ext cx="4637447" cy="565625"/>
            </a:xfrm>
            <a:prstGeom prst="rect">
              <a:avLst/>
            </a:prstGeom>
          </p:spPr>
          <p:txBody>
            <a:bodyPr wrap="square" lIns="0" tIns="0" rIns="0" bIns="0" rtlCol="0" anchor="t">
              <a:spAutoFit/>
            </a:bodyPr>
            <a:lstStyle/>
            <a:p>
              <a:pPr algn="l">
                <a:lnSpc>
                  <a:spcPts val="3639"/>
                </a:lnSpc>
                <a:spcBef>
                  <a:spcPct val="0"/>
                </a:spcBef>
              </a:pPr>
              <a:r>
                <a:rPr lang="en-US" sz="2599" b="1" dirty="0">
                  <a:solidFill>
                    <a:srgbClr val="FFFFFF"/>
                  </a:solidFill>
                  <a:latin typeface="筑紫A丸ゴシック Bold"/>
                  <a:ea typeface="筑紫A丸ゴシック Bold"/>
                  <a:cs typeface="筑紫A丸ゴシック Bold"/>
                  <a:sym typeface="筑紫A丸ゴシック Bold"/>
                </a:rPr>
                <a:t>○○○○</a:t>
              </a:r>
              <a:r>
                <a:rPr lang="en-US" sz="2599" b="1" dirty="0" err="1">
                  <a:solidFill>
                    <a:srgbClr val="FFFFFF"/>
                  </a:solidFill>
                  <a:latin typeface="筑紫A丸ゴシック Bold"/>
                  <a:ea typeface="筑紫A丸ゴシック Bold"/>
                  <a:cs typeface="筑紫A丸ゴシック Bold"/>
                  <a:sym typeface="筑紫A丸ゴシック Bold"/>
                </a:rPr>
                <a:t>年◯月</a:t>
              </a:r>
              <a:r>
                <a:rPr lang="en-US" sz="2599" b="1" dirty="0">
                  <a:solidFill>
                    <a:srgbClr val="FFFFFF"/>
                  </a:solidFill>
                  <a:latin typeface="筑紫A丸ゴシック Bold"/>
                  <a:ea typeface="筑紫A丸ゴシック Bold"/>
                  <a:cs typeface="筑紫A丸ゴシック Bold"/>
                  <a:sym typeface="筑紫A丸ゴシック Bold"/>
                </a:rPr>
                <a:t>〜◯</a:t>
              </a:r>
              <a:r>
                <a:rPr lang="en-US" sz="2599" b="1" dirty="0" err="1">
                  <a:solidFill>
                    <a:srgbClr val="FFFFFF"/>
                  </a:solidFill>
                  <a:latin typeface="筑紫A丸ゴシック Bold"/>
                  <a:ea typeface="筑紫A丸ゴシック Bold"/>
                  <a:cs typeface="筑紫A丸ゴシック Bold"/>
                  <a:sym typeface="筑紫A丸ゴシック Bold"/>
                </a:rPr>
                <a:t>月</a:t>
              </a:r>
              <a:endParaRPr lang="en-US" sz="2599" b="1" dirty="0">
                <a:solidFill>
                  <a:srgbClr val="FFFFFF"/>
                </a:solidFill>
                <a:latin typeface="筑紫A丸ゴシック Bold"/>
                <a:ea typeface="筑紫A丸ゴシック Bold"/>
                <a:cs typeface="筑紫A丸ゴシック Bold"/>
                <a:sym typeface="筑紫A丸ゴシック Bold"/>
              </a:endParaRPr>
            </a:p>
          </p:txBody>
        </p:sp>
        <p:sp>
          <p:nvSpPr>
            <p:cNvPr id="110" name="TextBox 110"/>
            <p:cNvSpPr txBox="1"/>
            <p:nvPr/>
          </p:nvSpPr>
          <p:spPr>
            <a:xfrm>
              <a:off x="18053118" y="89689"/>
              <a:ext cx="4584447" cy="565625"/>
            </a:xfrm>
            <a:prstGeom prst="rect">
              <a:avLst/>
            </a:prstGeom>
          </p:spPr>
          <p:txBody>
            <a:bodyPr wrap="square" lIns="0" tIns="0" rIns="0" bIns="0" rtlCol="0" anchor="t">
              <a:spAutoFit/>
            </a:bodyPr>
            <a:lstStyle/>
            <a:p>
              <a:pPr algn="l">
                <a:lnSpc>
                  <a:spcPts val="3639"/>
                </a:lnSpc>
                <a:spcBef>
                  <a:spcPct val="0"/>
                </a:spcBef>
              </a:pPr>
              <a:r>
                <a:rPr lang="en-US" sz="2599" b="1" dirty="0">
                  <a:solidFill>
                    <a:srgbClr val="FFFFFF"/>
                  </a:solidFill>
                  <a:latin typeface="筑紫A丸ゴシック Bold"/>
                  <a:ea typeface="筑紫A丸ゴシック Bold"/>
                  <a:cs typeface="筑紫A丸ゴシック Bold"/>
                  <a:sym typeface="筑紫A丸ゴシック Bold"/>
                </a:rPr>
                <a:t>○○○○</a:t>
              </a:r>
              <a:r>
                <a:rPr lang="en-US" sz="2599" b="1" dirty="0" err="1">
                  <a:solidFill>
                    <a:srgbClr val="FFFFFF"/>
                  </a:solidFill>
                  <a:latin typeface="筑紫A丸ゴシック Bold"/>
                  <a:ea typeface="筑紫A丸ゴシック Bold"/>
                  <a:cs typeface="筑紫A丸ゴシック Bold"/>
                  <a:sym typeface="筑紫A丸ゴシック Bold"/>
                </a:rPr>
                <a:t>年◯月</a:t>
              </a:r>
              <a:r>
                <a:rPr lang="en-US" sz="2599" b="1" dirty="0">
                  <a:solidFill>
                    <a:srgbClr val="FFFFFF"/>
                  </a:solidFill>
                  <a:latin typeface="筑紫A丸ゴシック Bold"/>
                  <a:ea typeface="筑紫A丸ゴシック Bold"/>
                  <a:cs typeface="筑紫A丸ゴシック Bold"/>
                  <a:sym typeface="筑紫A丸ゴシック Bold"/>
                </a:rPr>
                <a:t>〜◯</a:t>
              </a:r>
              <a:r>
                <a:rPr lang="en-US" sz="2599" b="1" dirty="0" err="1">
                  <a:solidFill>
                    <a:srgbClr val="FFFFFF"/>
                  </a:solidFill>
                  <a:latin typeface="筑紫A丸ゴシック Bold"/>
                  <a:ea typeface="筑紫A丸ゴシック Bold"/>
                  <a:cs typeface="筑紫A丸ゴシック Bold"/>
                  <a:sym typeface="筑紫A丸ゴシック Bold"/>
                </a:rPr>
                <a:t>月</a:t>
              </a:r>
              <a:endParaRPr lang="en-US" sz="2599" b="1" dirty="0">
                <a:solidFill>
                  <a:srgbClr val="FFFFFF"/>
                </a:solidFill>
                <a:latin typeface="筑紫A丸ゴシック Bold"/>
                <a:ea typeface="筑紫A丸ゴシック Bold"/>
                <a:cs typeface="筑紫A丸ゴシック Bold"/>
                <a:sym typeface="筑紫A丸ゴシック Bold"/>
              </a:endParaRPr>
            </a:p>
          </p:txBody>
        </p:sp>
      </p:grpSp>
      <p:grpSp>
        <p:nvGrpSpPr>
          <p:cNvPr id="111" name="Group 15">
            <a:extLst>
              <a:ext uri="{FF2B5EF4-FFF2-40B4-BE49-F238E27FC236}">
                <a16:creationId xmlns:a16="http://schemas.microsoft.com/office/drawing/2014/main" id="{8458FF4D-603A-1519-FEC0-7BC5AAE02A75}"/>
              </a:ext>
            </a:extLst>
          </p:cNvPr>
          <p:cNvGrpSpPr/>
          <p:nvPr/>
        </p:nvGrpSpPr>
        <p:grpSpPr>
          <a:xfrm>
            <a:off x="-394081" y="-1996013"/>
            <a:ext cx="8452341" cy="3793879"/>
            <a:chOff x="0" y="-238125"/>
            <a:chExt cx="2226131" cy="999211"/>
          </a:xfrm>
        </p:grpSpPr>
        <p:sp>
          <p:nvSpPr>
            <p:cNvPr id="112" name="Freeform 16">
              <a:extLst>
                <a:ext uri="{FF2B5EF4-FFF2-40B4-BE49-F238E27FC236}">
                  <a16:creationId xmlns:a16="http://schemas.microsoft.com/office/drawing/2014/main" id="{57C1C190-6123-AF99-8CDD-16E292E38A7D}"/>
                </a:ext>
              </a:extLst>
            </p:cNvPr>
            <p:cNvSpPr/>
            <p:nvPr/>
          </p:nvSpPr>
          <p:spPr>
            <a:xfrm>
              <a:off x="43583" y="219856"/>
              <a:ext cx="2182548" cy="541230"/>
            </a:xfrm>
            <a:custGeom>
              <a:avLst/>
              <a:gdLst/>
              <a:ahLst/>
              <a:cxnLst/>
              <a:rect l="l" t="t" r="r" b="b"/>
              <a:pathLst>
                <a:path w="2226131" h="761086">
                  <a:moveTo>
                    <a:pt x="46713" y="0"/>
                  </a:moveTo>
                  <a:lnTo>
                    <a:pt x="2179418" y="0"/>
                  </a:lnTo>
                  <a:cubicBezTo>
                    <a:pt x="2205217" y="0"/>
                    <a:pt x="2226131" y="20914"/>
                    <a:pt x="2226131" y="46713"/>
                  </a:cubicBezTo>
                  <a:lnTo>
                    <a:pt x="2226131" y="714372"/>
                  </a:lnTo>
                  <a:cubicBezTo>
                    <a:pt x="2226131" y="740171"/>
                    <a:pt x="2205217" y="761086"/>
                    <a:pt x="2179418" y="761086"/>
                  </a:cubicBezTo>
                  <a:lnTo>
                    <a:pt x="46713" y="761086"/>
                  </a:lnTo>
                  <a:cubicBezTo>
                    <a:pt x="20914" y="761086"/>
                    <a:pt x="0" y="740171"/>
                    <a:pt x="0" y="714372"/>
                  </a:cubicBezTo>
                  <a:lnTo>
                    <a:pt x="0" y="46713"/>
                  </a:lnTo>
                  <a:cubicBezTo>
                    <a:pt x="0" y="20914"/>
                    <a:pt x="20914" y="0"/>
                    <a:pt x="46713" y="0"/>
                  </a:cubicBezTo>
                  <a:close/>
                </a:path>
              </a:pathLst>
            </a:custGeom>
            <a:solidFill>
              <a:srgbClr val="956D51"/>
            </a:solidFill>
          </p:spPr>
          <p:txBody>
            <a:bodyPr/>
            <a:lstStyle/>
            <a:p>
              <a:endParaRPr lang="ja-JP" altLang="en-US"/>
            </a:p>
          </p:txBody>
        </p:sp>
        <p:sp>
          <p:nvSpPr>
            <p:cNvPr id="113" name="TextBox 17">
              <a:extLst>
                <a:ext uri="{FF2B5EF4-FFF2-40B4-BE49-F238E27FC236}">
                  <a16:creationId xmlns:a16="http://schemas.microsoft.com/office/drawing/2014/main" id="{EA2C9D38-AFCF-EC1A-EB94-CD8224F69249}"/>
                </a:ext>
              </a:extLst>
            </p:cNvPr>
            <p:cNvSpPr txBox="1"/>
            <p:nvPr/>
          </p:nvSpPr>
          <p:spPr>
            <a:xfrm>
              <a:off x="0" y="-238125"/>
              <a:ext cx="2226131" cy="999211"/>
            </a:xfrm>
            <a:prstGeom prst="rect">
              <a:avLst/>
            </a:prstGeom>
          </p:spPr>
          <p:txBody>
            <a:bodyPr lIns="50800" tIns="50800" rIns="50800" bIns="50800" rtlCol="0" anchor="ctr"/>
            <a:lstStyle/>
            <a:p>
              <a:pPr algn="ctr">
                <a:lnSpc>
                  <a:spcPts val="2940"/>
                </a:lnSpc>
              </a:pPr>
              <a:endParaRPr/>
            </a:p>
          </p:txBody>
        </p:sp>
      </p:grpSp>
      <p:sp>
        <p:nvSpPr>
          <p:cNvPr id="114" name="TextBox 18">
            <a:extLst>
              <a:ext uri="{FF2B5EF4-FFF2-40B4-BE49-F238E27FC236}">
                <a16:creationId xmlns:a16="http://schemas.microsoft.com/office/drawing/2014/main" id="{18462A09-CF4C-3EBA-DB96-2AA530C7C038}"/>
              </a:ext>
            </a:extLst>
          </p:cNvPr>
          <p:cNvSpPr txBox="1"/>
          <p:nvPr/>
        </p:nvSpPr>
        <p:spPr>
          <a:xfrm>
            <a:off x="1447800" y="168617"/>
            <a:ext cx="5133986" cy="823302"/>
          </a:xfrm>
          <a:prstGeom prst="rect">
            <a:avLst/>
          </a:prstGeom>
        </p:spPr>
        <p:txBody>
          <a:bodyPr wrap="square" lIns="0" tIns="0" rIns="0" bIns="0" rtlCol="0" anchor="t">
            <a:spAutoFit/>
          </a:bodyPr>
          <a:lstStyle/>
          <a:p>
            <a:pPr algn="ctr">
              <a:lnSpc>
                <a:spcPts val="7000"/>
              </a:lnSpc>
              <a:spcBef>
                <a:spcPct val="0"/>
              </a:spcBef>
            </a:pPr>
            <a:r>
              <a:rPr lang="en-US" sz="5000" b="1" dirty="0" err="1">
                <a:solidFill>
                  <a:srgbClr val="FFFFFF"/>
                </a:solidFill>
                <a:latin typeface="筑紫A丸ゴシック Bold"/>
                <a:ea typeface="筑紫A丸ゴシック Bold"/>
                <a:cs typeface="筑紫A丸ゴシック Bold"/>
                <a:sym typeface="筑紫A丸ゴシック Bold"/>
              </a:rPr>
              <a:t>実行スケジュール</a:t>
            </a:r>
            <a:endParaRPr lang="en-US" sz="5000" b="1" dirty="0">
              <a:solidFill>
                <a:srgbClr val="FFFFFF"/>
              </a:solidFill>
              <a:latin typeface="筑紫A丸ゴシック Bold"/>
              <a:ea typeface="筑紫A丸ゴシック Bold"/>
              <a:cs typeface="筑紫A丸ゴシック Bold"/>
              <a:sym typeface="筑紫A丸ゴシック Bold"/>
            </a:endParaRPr>
          </a:p>
        </p:txBody>
      </p:sp>
      <p:sp>
        <p:nvSpPr>
          <p:cNvPr id="115" name="TextBox 19">
            <a:extLst>
              <a:ext uri="{FF2B5EF4-FFF2-40B4-BE49-F238E27FC236}">
                <a16:creationId xmlns:a16="http://schemas.microsoft.com/office/drawing/2014/main" id="{CB1673F8-16EA-5546-313F-737AFB6F58F4}"/>
              </a:ext>
            </a:extLst>
          </p:cNvPr>
          <p:cNvSpPr txBox="1"/>
          <p:nvPr/>
        </p:nvSpPr>
        <p:spPr>
          <a:xfrm>
            <a:off x="2849581" y="991919"/>
            <a:ext cx="2130495" cy="493981"/>
          </a:xfrm>
          <a:prstGeom prst="rect">
            <a:avLst/>
          </a:prstGeom>
        </p:spPr>
        <p:txBody>
          <a:bodyPr wrap="square" lIns="0" tIns="0" rIns="0" bIns="0" rtlCol="0" anchor="t">
            <a:spAutoFit/>
          </a:bodyPr>
          <a:lstStyle/>
          <a:p>
            <a:pPr algn="ctr">
              <a:lnSpc>
                <a:spcPts val="4200"/>
              </a:lnSpc>
            </a:pPr>
            <a:r>
              <a:rPr lang="en-US" sz="3000" b="1" dirty="0">
                <a:solidFill>
                  <a:srgbClr val="FFFFFF"/>
                </a:solidFill>
                <a:latin typeface="筑紫A丸ゴシック Bold"/>
                <a:ea typeface="筑紫A丸ゴシック Bold"/>
                <a:cs typeface="筑紫A丸ゴシック Bold"/>
                <a:sym typeface="筑紫A丸ゴシック Bold"/>
              </a:rPr>
              <a:t>SCHEDULE</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25</TotalTime>
  <Words>735</Words>
  <Application>Microsoft Macintosh PowerPoint</Application>
  <PresentationFormat>ユーザー設定</PresentationFormat>
  <Paragraphs>104</Paragraphs>
  <Slides>6</Slides>
  <Notes>2</Notes>
  <HiddenSlides>0</HiddenSlides>
  <MMClips>0</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6</vt:i4>
      </vt:variant>
    </vt:vector>
  </HeadingPairs>
  <TitlesOfParts>
    <vt:vector size="13" baseType="lpstr">
      <vt:lpstr>筑紫A丸ゴシック</vt:lpstr>
      <vt:lpstr>Calibri</vt:lpstr>
      <vt:lpstr>游ゴシック</vt:lpstr>
      <vt:lpstr>筑紫A丸ゴシック Bold</vt:lpstr>
      <vt:lpstr>Noto Sans JP</vt:lpstr>
      <vt:lpstr>Arial</vt:lpstr>
      <vt:lpstr>Office Theme</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事業計画書_テンプレート</dc:title>
  <cp:lastModifiedBy>隆太 宮城</cp:lastModifiedBy>
  <cp:revision>2</cp:revision>
  <dcterms:created xsi:type="dcterms:W3CDTF">2006-08-16T00:00:00Z</dcterms:created>
  <dcterms:modified xsi:type="dcterms:W3CDTF">2025-03-13T02:32:27Z</dcterms:modified>
  <dc:identifier>DAGeG9D4deo</dc:identifier>
</cp:coreProperties>
</file>