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8288000" cy="10287000"/>
  <p:notesSz cx="6858000" cy="9144000"/>
  <p:embeddedFontLst>
    <p:embeddedFont>
      <p:font typeface="Noto Sans JP Bold" panose="020B0800000000000000" pitchFamily="34" charset="-128"/>
      <p:regular r:id="rId9"/>
      <p:bold r:id="rId10"/>
    </p:embeddedFont>
    <p:embeddedFont>
      <p:font typeface="Noto Sans JP" panose="020B0200000000000000" pitchFamily="34" charset="-128"/>
      <p:regular r:id="rId11"/>
      <p:bold r:id="rId12"/>
    </p:embeddedFont>
    <p:embeddedFont>
      <p:font typeface="游ゴシック" panose="020B0400000000000000" pitchFamily="34" charset="-128"/>
      <p:regular r:id="rId13"/>
      <p:bold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86" autoAdjust="0"/>
    <p:restoredTop sz="94694" autoAdjust="0"/>
  </p:normalViewPr>
  <p:slideViewPr>
    <p:cSldViewPr>
      <p:cViewPr varScale="1">
        <p:scale>
          <a:sx n="71" d="100"/>
          <a:sy n="71" d="100"/>
        </p:scale>
        <p:origin x="1312" y="4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2.fntdata"/><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隆太 宮城" userId="92f204ab9f33e0e3" providerId="LiveId" clId="{4FE4166B-EB32-6444-ABC1-170379B091F0}"/>
    <pc:docChg chg="undo custSel modSld">
      <pc:chgData name="隆太 宮城" userId="92f204ab9f33e0e3" providerId="LiveId" clId="{4FE4166B-EB32-6444-ABC1-170379B091F0}" dt="2025-02-10T08:04:25.666" v="39"/>
      <pc:docMkLst>
        <pc:docMk/>
      </pc:docMkLst>
      <pc:sldChg chg="modSp mod">
        <pc:chgData name="隆太 宮城" userId="92f204ab9f33e0e3" providerId="LiveId" clId="{4FE4166B-EB32-6444-ABC1-170379B091F0}" dt="2025-02-10T08:04:12.109" v="37" actId="403"/>
        <pc:sldMkLst>
          <pc:docMk/>
          <pc:sldMk cId="0" sldId="256"/>
        </pc:sldMkLst>
        <pc:spChg chg="mod">
          <ac:chgData name="隆太 宮城" userId="92f204ab9f33e0e3" providerId="LiveId" clId="{4FE4166B-EB32-6444-ABC1-170379B091F0}" dt="2025-02-10T08:04:12.109" v="37" actId="403"/>
          <ac:spMkLst>
            <pc:docMk/>
            <pc:sldMk cId="0" sldId="256"/>
            <ac:spMk id="6" creationId="{00000000-0000-0000-0000-000000000000}"/>
          </ac:spMkLst>
        </pc:spChg>
      </pc:sldChg>
      <pc:sldChg chg="modSp mod">
        <pc:chgData name="隆太 宮城" userId="92f204ab9f33e0e3" providerId="LiveId" clId="{4FE4166B-EB32-6444-ABC1-170379B091F0}" dt="2025-02-10T08:04:25.666" v="39"/>
        <pc:sldMkLst>
          <pc:docMk/>
          <pc:sldMk cId="0" sldId="257"/>
        </pc:sldMkLst>
        <pc:spChg chg="mod">
          <ac:chgData name="隆太 宮城" userId="92f204ab9f33e0e3" providerId="LiveId" clId="{4FE4166B-EB32-6444-ABC1-170379B091F0}" dt="2025-02-10T08:04:25.666" v="39"/>
          <ac:spMkLst>
            <pc:docMk/>
            <pc:sldMk cId="0" sldId="257"/>
            <ac:spMk id="31" creationId="{00000000-0000-0000-0000-000000000000}"/>
          </ac:spMkLst>
        </pc:spChg>
      </pc:sldChg>
      <pc:sldChg chg="modSp">
        <pc:chgData name="隆太 宮城" userId="92f204ab9f33e0e3" providerId="LiveId" clId="{4FE4166B-EB32-6444-ABC1-170379B091F0}" dt="2025-02-05T10:26:32.911" v="13" actId="20578"/>
        <pc:sldMkLst>
          <pc:docMk/>
          <pc:sldMk cId="0" sldId="259"/>
        </pc:sldMkLst>
        <pc:spChg chg="mod">
          <ac:chgData name="隆太 宮城" userId="92f204ab9f33e0e3" providerId="LiveId" clId="{4FE4166B-EB32-6444-ABC1-170379B091F0}" dt="2025-02-05T10:26:32.911" v="13" actId="20578"/>
          <ac:spMkLst>
            <pc:docMk/>
            <pc:sldMk cId="0" sldId="259"/>
            <ac:spMk id="36" creationId="{00000000-0000-0000-0000-000000000000}"/>
          </ac:spMkLst>
        </pc:spChg>
      </pc:sldChg>
      <pc:sldChg chg="modSp mod">
        <pc:chgData name="隆太 宮城" userId="92f204ab9f33e0e3" providerId="LiveId" clId="{4FE4166B-EB32-6444-ABC1-170379B091F0}" dt="2025-02-06T07:44:08.877" v="23" actId="14100"/>
        <pc:sldMkLst>
          <pc:docMk/>
          <pc:sldMk cId="0" sldId="260"/>
        </pc:sldMkLst>
        <pc:spChg chg="mod">
          <ac:chgData name="隆太 宮城" userId="92f204ab9f33e0e3" providerId="LiveId" clId="{4FE4166B-EB32-6444-ABC1-170379B091F0}" dt="2025-02-06T07:44:08.877" v="23" actId="14100"/>
          <ac:spMkLst>
            <pc:docMk/>
            <pc:sldMk cId="0" sldId="260"/>
            <ac:spMk id="19" creationId="{00000000-0000-0000-0000-000000000000}"/>
          </ac:spMkLst>
        </pc:spChg>
      </pc:sldChg>
    </pc:docChg>
  </pc:docChgLst>
  <pc:docChgLst>
    <pc:chgData name="隆太 宮城" userId="92f204ab9f33e0e3" providerId="LiveId" clId="{FE625DDB-9E59-6C42-8AD0-44E39134C6DB}"/>
    <pc:docChg chg="undo custSel modSld">
      <pc:chgData name="隆太 宮城" userId="92f204ab9f33e0e3" providerId="LiveId" clId="{FE625DDB-9E59-6C42-8AD0-44E39134C6DB}" dt="2025-03-13T02:22:27.155" v="47" actId="948"/>
      <pc:docMkLst>
        <pc:docMk/>
      </pc:docMkLst>
      <pc:sldChg chg="modSp mod">
        <pc:chgData name="隆太 宮城" userId="92f204ab9f33e0e3" providerId="LiveId" clId="{FE625DDB-9E59-6C42-8AD0-44E39134C6DB}" dt="2025-03-13T01:57:37.544" v="16" actId="20577"/>
        <pc:sldMkLst>
          <pc:docMk/>
          <pc:sldMk cId="0" sldId="257"/>
        </pc:sldMkLst>
        <pc:spChg chg="mod">
          <ac:chgData name="隆太 宮城" userId="92f204ab9f33e0e3" providerId="LiveId" clId="{FE625DDB-9E59-6C42-8AD0-44E39134C6DB}" dt="2025-03-13T01:57:37.544" v="16" actId="20577"/>
          <ac:spMkLst>
            <pc:docMk/>
            <pc:sldMk cId="0" sldId="257"/>
            <ac:spMk id="19" creationId="{00000000-0000-0000-0000-000000000000}"/>
          </ac:spMkLst>
        </pc:spChg>
        <pc:spChg chg="mod">
          <ac:chgData name="隆太 宮城" userId="92f204ab9f33e0e3" providerId="LiveId" clId="{FE625DDB-9E59-6C42-8AD0-44E39134C6DB}" dt="2025-03-13T01:57:19.013" v="12" actId="20577"/>
          <ac:spMkLst>
            <pc:docMk/>
            <pc:sldMk cId="0" sldId="257"/>
            <ac:spMk id="20" creationId="{00000000-0000-0000-0000-000000000000}"/>
          </ac:spMkLst>
        </pc:spChg>
        <pc:spChg chg="mod">
          <ac:chgData name="隆太 宮城" userId="92f204ab9f33e0e3" providerId="LiveId" clId="{FE625DDB-9E59-6C42-8AD0-44E39134C6DB}" dt="2025-03-13T01:57:27.479" v="14" actId="20577"/>
          <ac:spMkLst>
            <pc:docMk/>
            <pc:sldMk cId="0" sldId="257"/>
            <ac:spMk id="21" creationId="{00000000-0000-0000-0000-000000000000}"/>
          </ac:spMkLst>
        </pc:spChg>
        <pc:spChg chg="mod">
          <ac:chgData name="隆太 宮城" userId="92f204ab9f33e0e3" providerId="LiveId" clId="{FE625DDB-9E59-6C42-8AD0-44E39134C6DB}" dt="2025-03-13T01:56:55.467" v="3" actId="20577"/>
          <ac:spMkLst>
            <pc:docMk/>
            <pc:sldMk cId="0" sldId="257"/>
            <ac:spMk id="32" creationId="{00000000-0000-0000-0000-000000000000}"/>
          </ac:spMkLst>
        </pc:spChg>
        <pc:spChg chg="mod">
          <ac:chgData name="隆太 宮城" userId="92f204ab9f33e0e3" providerId="LiveId" clId="{FE625DDB-9E59-6C42-8AD0-44E39134C6DB}" dt="2025-03-13T01:57:08.521" v="8" actId="20577"/>
          <ac:spMkLst>
            <pc:docMk/>
            <pc:sldMk cId="0" sldId="257"/>
            <ac:spMk id="33" creationId="{00000000-0000-0000-0000-000000000000}"/>
          </ac:spMkLst>
        </pc:spChg>
      </pc:sldChg>
      <pc:sldChg chg="modSp mod">
        <pc:chgData name="隆太 宮城" userId="92f204ab9f33e0e3" providerId="LiveId" clId="{FE625DDB-9E59-6C42-8AD0-44E39134C6DB}" dt="2025-03-13T01:58:18.648" v="24" actId="20577"/>
        <pc:sldMkLst>
          <pc:docMk/>
          <pc:sldMk cId="0" sldId="258"/>
        </pc:sldMkLst>
        <pc:spChg chg="mod">
          <ac:chgData name="隆太 宮城" userId="92f204ab9f33e0e3" providerId="LiveId" clId="{FE625DDB-9E59-6C42-8AD0-44E39134C6DB}" dt="2025-03-13T01:58:18.648" v="24" actId="20577"/>
          <ac:spMkLst>
            <pc:docMk/>
            <pc:sldMk cId="0" sldId="258"/>
            <ac:spMk id="14" creationId="{00000000-0000-0000-0000-000000000000}"/>
          </ac:spMkLst>
        </pc:spChg>
        <pc:spChg chg="mod">
          <ac:chgData name="隆太 宮城" userId="92f204ab9f33e0e3" providerId="LiveId" clId="{FE625DDB-9E59-6C42-8AD0-44E39134C6DB}" dt="2025-03-13T01:58:05.211" v="20" actId="20577"/>
          <ac:spMkLst>
            <pc:docMk/>
            <pc:sldMk cId="0" sldId="258"/>
            <ac:spMk id="15" creationId="{00000000-0000-0000-0000-000000000000}"/>
          </ac:spMkLst>
        </pc:spChg>
        <pc:spChg chg="mod">
          <ac:chgData name="隆太 宮城" userId="92f204ab9f33e0e3" providerId="LiveId" clId="{FE625DDB-9E59-6C42-8AD0-44E39134C6DB}" dt="2025-03-13T01:57:58.879" v="18" actId="20577"/>
          <ac:spMkLst>
            <pc:docMk/>
            <pc:sldMk cId="0" sldId="258"/>
            <ac:spMk id="16" creationId="{00000000-0000-0000-0000-000000000000}"/>
          </ac:spMkLst>
        </pc:spChg>
        <pc:spChg chg="mod">
          <ac:chgData name="隆太 宮城" userId="92f204ab9f33e0e3" providerId="LiveId" clId="{FE625DDB-9E59-6C42-8AD0-44E39134C6DB}" dt="2025-03-13T01:58:11.084" v="22" actId="20577"/>
          <ac:spMkLst>
            <pc:docMk/>
            <pc:sldMk cId="0" sldId="258"/>
            <ac:spMk id="21" creationId="{00000000-0000-0000-0000-000000000000}"/>
          </ac:spMkLst>
        </pc:spChg>
      </pc:sldChg>
      <pc:sldChg chg="modSp mod">
        <pc:chgData name="隆太 宮城" userId="92f204ab9f33e0e3" providerId="LiveId" clId="{FE625DDB-9E59-6C42-8AD0-44E39134C6DB}" dt="2025-03-13T02:22:27.155" v="47" actId="948"/>
        <pc:sldMkLst>
          <pc:docMk/>
          <pc:sldMk cId="0" sldId="259"/>
        </pc:sldMkLst>
        <pc:spChg chg="mod">
          <ac:chgData name="隆太 宮城" userId="92f204ab9f33e0e3" providerId="LiveId" clId="{FE625DDB-9E59-6C42-8AD0-44E39134C6DB}" dt="2025-03-13T01:58:48.113" v="25"/>
          <ac:spMkLst>
            <pc:docMk/>
            <pc:sldMk cId="0" sldId="259"/>
            <ac:spMk id="28" creationId="{00000000-0000-0000-0000-000000000000}"/>
          </ac:spMkLst>
        </pc:spChg>
        <pc:spChg chg="mod">
          <ac:chgData name="隆太 宮城" userId="92f204ab9f33e0e3" providerId="LiveId" clId="{FE625DDB-9E59-6C42-8AD0-44E39134C6DB}" dt="2025-03-13T01:59:25.943" v="36"/>
          <ac:spMkLst>
            <pc:docMk/>
            <pc:sldMk cId="0" sldId="259"/>
            <ac:spMk id="32" creationId="{00000000-0000-0000-0000-000000000000}"/>
          </ac:spMkLst>
        </pc:spChg>
        <pc:spChg chg="mod">
          <ac:chgData name="隆太 宮城" userId="92f204ab9f33e0e3" providerId="LiveId" clId="{FE625DDB-9E59-6C42-8AD0-44E39134C6DB}" dt="2025-03-13T01:59:02.074" v="30" actId="14100"/>
          <ac:spMkLst>
            <pc:docMk/>
            <pc:sldMk cId="0" sldId="259"/>
            <ac:spMk id="37" creationId="{00000000-0000-0000-0000-000000000000}"/>
          </ac:spMkLst>
        </pc:spChg>
        <pc:spChg chg="mod">
          <ac:chgData name="隆太 宮城" userId="92f204ab9f33e0e3" providerId="LiveId" clId="{FE625DDB-9E59-6C42-8AD0-44E39134C6DB}" dt="2025-03-13T01:59:09.318" v="32" actId="20577"/>
          <ac:spMkLst>
            <pc:docMk/>
            <pc:sldMk cId="0" sldId="259"/>
            <ac:spMk id="38" creationId="{00000000-0000-0000-0000-000000000000}"/>
          </ac:spMkLst>
        </pc:spChg>
        <pc:spChg chg="mod">
          <ac:chgData name="隆太 宮城" userId="92f204ab9f33e0e3" providerId="LiveId" clId="{FE625DDB-9E59-6C42-8AD0-44E39134C6DB}" dt="2025-03-13T01:59:16.636" v="34" actId="14100"/>
          <ac:spMkLst>
            <pc:docMk/>
            <pc:sldMk cId="0" sldId="259"/>
            <ac:spMk id="39" creationId="{00000000-0000-0000-0000-000000000000}"/>
          </ac:spMkLst>
        </pc:spChg>
        <pc:spChg chg="mod">
          <ac:chgData name="隆太 宮城" userId="92f204ab9f33e0e3" providerId="LiveId" clId="{FE625DDB-9E59-6C42-8AD0-44E39134C6DB}" dt="2025-03-13T02:22:27.155" v="47" actId="948"/>
          <ac:spMkLst>
            <pc:docMk/>
            <pc:sldMk cId="0" sldId="259"/>
            <ac:spMk id="41" creationId="{00000000-0000-0000-0000-000000000000}"/>
          </ac:spMkLst>
        </pc:spChg>
      </pc:sldChg>
      <pc:sldChg chg="modSp mod">
        <pc:chgData name="隆太 宮城" userId="92f204ab9f33e0e3" providerId="LiveId" clId="{FE625DDB-9E59-6C42-8AD0-44E39134C6DB}" dt="2025-03-13T01:59:59.474" v="41"/>
        <pc:sldMkLst>
          <pc:docMk/>
          <pc:sldMk cId="0" sldId="260"/>
        </pc:sldMkLst>
        <pc:spChg chg="mod">
          <ac:chgData name="隆太 宮城" userId="92f204ab9f33e0e3" providerId="LiveId" clId="{FE625DDB-9E59-6C42-8AD0-44E39134C6DB}" dt="2025-03-13T01:59:59.474" v="41"/>
          <ac:spMkLst>
            <pc:docMk/>
            <pc:sldMk cId="0" sldId="260"/>
            <ac:spMk id="20" creationId="{00000000-0000-0000-0000-000000000000}"/>
          </ac:spMkLst>
        </pc:spChg>
        <pc:spChg chg="mod">
          <ac:chgData name="隆太 宮城" userId="92f204ab9f33e0e3" providerId="LiveId" clId="{FE625DDB-9E59-6C42-8AD0-44E39134C6DB}" dt="2025-03-13T01:59:46.661" v="38"/>
          <ac:spMkLst>
            <pc:docMk/>
            <pc:sldMk cId="0" sldId="260"/>
            <ac:spMk id="21" creationId="{00000000-0000-0000-0000-000000000000}"/>
          </ac:spMkLst>
        </pc:spChg>
        <pc:spChg chg="mod">
          <ac:chgData name="隆太 宮城" userId="92f204ab9f33e0e3" providerId="LiveId" clId="{FE625DDB-9E59-6C42-8AD0-44E39134C6DB}" dt="2025-03-13T01:59:42.100" v="37"/>
          <ac:spMkLst>
            <pc:docMk/>
            <pc:sldMk cId="0" sldId="260"/>
            <ac:spMk id="22" creationId="{00000000-0000-0000-0000-000000000000}"/>
          </ac:spMkLst>
        </pc:spChg>
        <pc:spChg chg="mod">
          <ac:chgData name="隆太 宮城" userId="92f204ab9f33e0e3" providerId="LiveId" clId="{FE625DDB-9E59-6C42-8AD0-44E39134C6DB}" dt="2025-03-13T01:59:55.406" v="40"/>
          <ac:spMkLst>
            <pc:docMk/>
            <pc:sldMk cId="0" sldId="260"/>
            <ac:spMk id="26" creationId="{00000000-0000-0000-0000-000000000000}"/>
          </ac:spMkLst>
        </pc:spChg>
        <pc:spChg chg="mod">
          <ac:chgData name="隆太 宮城" userId="92f204ab9f33e0e3" providerId="LiveId" clId="{FE625DDB-9E59-6C42-8AD0-44E39134C6DB}" dt="2025-03-13T01:59:51.064" v="39"/>
          <ac:spMkLst>
            <pc:docMk/>
            <pc:sldMk cId="0" sldId="260"/>
            <ac:spMk id="30" creationId="{00000000-0000-0000-0000-000000000000}"/>
          </ac:spMkLst>
        </pc:spChg>
      </pc:sldChg>
      <pc:sldChg chg="modSp mod">
        <pc:chgData name="隆太 宮城" userId="92f204ab9f33e0e3" providerId="LiveId" clId="{FE625DDB-9E59-6C42-8AD0-44E39134C6DB}" dt="2025-03-13T02:00:31.613" v="46" actId="20577"/>
        <pc:sldMkLst>
          <pc:docMk/>
          <pc:sldMk cId="0" sldId="261"/>
        </pc:sldMkLst>
        <pc:spChg chg="mod">
          <ac:chgData name="隆太 宮城" userId="92f204ab9f33e0e3" providerId="LiveId" clId="{FE625DDB-9E59-6C42-8AD0-44E39134C6DB}" dt="2025-03-13T02:00:17.013" v="42"/>
          <ac:spMkLst>
            <pc:docMk/>
            <pc:sldMk cId="0" sldId="261"/>
            <ac:spMk id="45" creationId="{00000000-0000-0000-0000-000000000000}"/>
          </ac:spMkLst>
        </pc:spChg>
        <pc:spChg chg="mod">
          <ac:chgData name="隆太 宮城" userId="92f204ab9f33e0e3" providerId="LiveId" clId="{FE625DDB-9E59-6C42-8AD0-44E39134C6DB}" dt="2025-03-13T02:00:31.613" v="46" actId="20577"/>
          <ac:spMkLst>
            <pc:docMk/>
            <pc:sldMk cId="0" sldId="261"/>
            <ac:spMk id="4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1DA14-8660-D94B-913C-819490047241}" type="datetimeFigureOut">
              <a:rPr kumimoji="1" lang="ja-JP" altLang="en-US" smtClean="0"/>
              <a:t>2025/3/13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3AFBB4-E6F8-5D49-A0CC-E8DABFD297F7}" type="slidenum">
              <a:rPr kumimoji="1" lang="ja-JP" altLang="en-US" smtClean="0"/>
              <a:t>‹#›</a:t>
            </a:fld>
            <a:endParaRPr kumimoji="1" lang="ja-JP" altLang="en-US"/>
          </a:p>
        </p:txBody>
      </p:sp>
    </p:spTree>
    <p:extLst>
      <p:ext uri="{BB962C8B-B14F-4D97-AF65-F5344CB8AC3E}">
        <p14:creationId xmlns:p14="http://schemas.microsoft.com/office/powerpoint/2010/main" val="271918596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03AFBB4-E6F8-5D49-A0CC-E8DABFD297F7}" type="slidenum">
              <a:rPr kumimoji="1" lang="ja-JP" altLang="en-US" smtClean="0"/>
              <a:t>4</a:t>
            </a:fld>
            <a:endParaRPr kumimoji="1" lang="ja-JP" altLang="en-US"/>
          </a:p>
        </p:txBody>
      </p:sp>
    </p:spTree>
    <p:extLst>
      <p:ext uri="{BB962C8B-B14F-4D97-AF65-F5344CB8AC3E}">
        <p14:creationId xmlns:p14="http://schemas.microsoft.com/office/powerpoint/2010/main" val="330722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50171" y="437689"/>
            <a:ext cx="9907637" cy="1566544"/>
          </a:xfrm>
          <a:prstGeom prst="rect">
            <a:avLst/>
          </a:prstGeom>
        </p:spPr>
        <p:txBody>
          <a:bodyPr lIns="0" tIns="0" rIns="0" bIns="0" rtlCol="0" anchor="t">
            <a:spAutoFit/>
          </a:bodyPr>
          <a:lstStyle/>
          <a:p>
            <a:pPr algn="ctr">
              <a:lnSpc>
                <a:spcPts val="12880"/>
              </a:lnSpc>
            </a:pPr>
            <a:r>
              <a:rPr lang="en-US" sz="9200" b="1">
                <a:solidFill>
                  <a:srgbClr val="FFFFFF">
                    <a:alpha val="69804"/>
                  </a:srgbClr>
                </a:solidFill>
                <a:latin typeface="Noto Sans JP Bold"/>
                <a:ea typeface="Noto Sans JP Bold"/>
                <a:cs typeface="Noto Sans JP Bold"/>
                <a:sym typeface="Noto Sans JP Bold"/>
              </a:rPr>
              <a:t>BUSINESS PLANS</a:t>
            </a:r>
          </a:p>
        </p:txBody>
      </p:sp>
      <p:sp>
        <p:nvSpPr>
          <p:cNvPr id="4" name="AutoShape 4"/>
          <p:cNvSpPr/>
          <p:nvPr/>
        </p:nvSpPr>
        <p:spPr>
          <a:xfrm>
            <a:off x="10909399" y="1325737"/>
            <a:ext cx="7378601" cy="0"/>
          </a:xfrm>
          <a:prstGeom prst="line">
            <a:avLst/>
          </a:prstGeom>
          <a:ln w="38100" cap="flat">
            <a:solidFill>
              <a:srgbClr val="FFFFFF"/>
            </a:solidFill>
            <a:prstDash val="solid"/>
            <a:headEnd type="none" w="sm" len="sm"/>
            <a:tailEnd type="none" w="sm" len="sm"/>
          </a:ln>
        </p:spPr>
        <p:txBody>
          <a:bodyPr/>
          <a:lstStyle/>
          <a:p>
            <a:endParaRPr lang="ja-JP" altLang="en-US"/>
          </a:p>
        </p:txBody>
      </p:sp>
      <p:sp>
        <p:nvSpPr>
          <p:cNvPr id="5" name="AutoShape 5"/>
          <p:cNvSpPr/>
          <p:nvPr/>
        </p:nvSpPr>
        <p:spPr>
          <a:xfrm>
            <a:off x="0" y="9239250"/>
            <a:ext cx="18288000" cy="19050"/>
          </a:xfrm>
          <a:prstGeom prst="line">
            <a:avLst/>
          </a:prstGeom>
          <a:ln w="38100" cap="flat">
            <a:solidFill>
              <a:srgbClr val="FFFFFF"/>
            </a:solidFill>
            <a:prstDash val="solid"/>
            <a:headEnd type="none" w="sm" len="sm"/>
            <a:tailEnd type="none" w="sm" len="sm"/>
          </a:ln>
        </p:spPr>
        <p:txBody>
          <a:bodyPr/>
          <a:lstStyle/>
          <a:p>
            <a:endParaRPr lang="ja-JP" altLang="en-US"/>
          </a:p>
        </p:txBody>
      </p:sp>
      <p:sp>
        <p:nvSpPr>
          <p:cNvPr id="6" name="TextBox 6"/>
          <p:cNvSpPr txBox="1"/>
          <p:nvPr/>
        </p:nvSpPr>
        <p:spPr>
          <a:xfrm>
            <a:off x="915925" y="3563016"/>
            <a:ext cx="7542275" cy="1065292"/>
          </a:xfrm>
          <a:prstGeom prst="rect">
            <a:avLst/>
          </a:prstGeom>
        </p:spPr>
        <p:txBody>
          <a:bodyPr wrap="square" lIns="0" tIns="0" rIns="0" bIns="0" rtlCol="0" anchor="t">
            <a:spAutoFit/>
          </a:bodyPr>
          <a:lstStyle/>
          <a:p>
            <a:pPr algn="ctr">
              <a:lnSpc>
                <a:spcPts val="8959"/>
              </a:lnSpc>
              <a:spcBef>
                <a:spcPct val="0"/>
              </a:spcBef>
            </a:pPr>
            <a:r>
              <a:rPr lang="en-US" sz="6000" b="1" dirty="0">
                <a:solidFill>
                  <a:srgbClr val="FFFFFF"/>
                </a:solidFill>
                <a:latin typeface="Noto Sans JP Bold"/>
                <a:ea typeface="Noto Sans JP Bold"/>
                <a:cs typeface="Noto Sans JP Bold"/>
                <a:sym typeface="Noto Sans JP Bold"/>
              </a:rPr>
              <a:t>株式会社●●●●●</a:t>
            </a:r>
          </a:p>
        </p:txBody>
      </p:sp>
      <p:sp>
        <p:nvSpPr>
          <p:cNvPr id="7" name="TextBox 7"/>
          <p:cNvSpPr txBox="1"/>
          <p:nvPr/>
        </p:nvSpPr>
        <p:spPr>
          <a:xfrm>
            <a:off x="763674" y="4571318"/>
            <a:ext cx="7846926" cy="2038365"/>
          </a:xfrm>
          <a:prstGeom prst="rect">
            <a:avLst/>
          </a:prstGeom>
        </p:spPr>
        <p:txBody>
          <a:bodyPr wrap="square" lIns="0" tIns="0" rIns="0" bIns="0" rtlCol="0" anchor="t">
            <a:spAutoFit/>
          </a:bodyPr>
          <a:lstStyle/>
          <a:p>
            <a:pPr algn="ctr">
              <a:lnSpc>
                <a:spcPts val="16799"/>
              </a:lnSpc>
              <a:spcBef>
                <a:spcPct val="0"/>
              </a:spcBef>
            </a:pPr>
            <a:r>
              <a:rPr lang="en-US" sz="11999" b="1" dirty="0">
                <a:solidFill>
                  <a:srgbClr val="FFFFFF"/>
                </a:solidFill>
                <a:latin typeface="Noto Sans JP Bold"/>
                <a:ea typeface="Noto Sans JP Bold"/>
                <a:cs typeface="Noto Sans JP Bold"/>
                <a:sym typeface="Noto Sans JP Bold"/>
              </a:rPr>
              <a:t>事業計画書</a:t>
            </a:r>
          </a:p>
        </p:txBody>
      </p:sp>
      <p:sp>
        <p:nvSpPr>
          <p:cNvPr id="8" name="TextBox 8"/>
          <p:cNvSpPr txBox="1"/>
          <p:nvPr/>
        </p:nvSpPr>
        <p:spPr>
          <a:xfrm>
            <a:off x="10909399" y="3953755"/>
            <a:ext cx="6349901" cy="2600326"/>
          </a:xfrm>
          <a:prstGeom prst="rect">
            <a:avLst/>
          </a:prstGeom>
        </p:spPr>
        <p:txBody>
          <a:bodyPr lIns="0" tIns="0" rIns="0" bIns="0" rtlCol="0" anchor="t">
            <a:spAutoFit/>
          </a:bodyPr>
          <a:lstStyle/>
          <a:p>
            <a:pPr algn="l">
              <a:lnSpc>
                <a:spcPts val="4199"/>
              </a:lnSpc>
              <a:spcBef>
                <a:spcPct val="0"/>
              </a:spcBef>
            </a:pPr>
            <a:r>
              <a:rPr lang="en-US" sz="2999" b="1" dirty="0">
                <a:solidFill>
                  <a:srgbClr val="FFFFFF"/>
                </a:solidFill>
                <a:latin typeface="Noto Sans JP Bold"/>
                <a:ea typeface="Noto Sans JP Bold"/>
                <a:cs typeface="Noto Sans JP Bold"/>
                <a:sym typeface="Noto Sans JP Bold"/>
              </a:rPr>
              <a:t>―　</a:t>
            </a:r>
            <a:r>
              <a:rPr lang="en-US" sz="2999" b="1" dirty="0" err="1">
                <a:solidFill>
                  <a:srgbClr val="FFFFFF"/>
                </a:solidFill>
                <a:latin typeface="Noto Sans JP Bold"/>
                <a:ea typeface="Noto Sans JP Bold"/>
                <a:cs typeface="Noto Sans JP Bold"/>
                <a:sym typeface="Noto Sans JP Bold"/>
              </a:rPr>
              <a:t>事業概要</a:t>
            </a:r>
            <a:r>
              <a:rPr lang="en-US" sz="2999" b="1" dirty="0">
                <a:solidFill>
                  <a:srgbClr val="FFFFFF"/>
                </a:solidFill>
                <a:latin typeface="Noto Sans JP Bold"/>
                <a:ea typeface="Noto Sans JP Bold"/>
                <a:cs typeface="Noto Sans JP Bold"/>
                <a:sym typeface="Noto Sans JP Bold"/>
              </a:rPr>
              <a:t>［ P2 ］</a:t>
            </a:r>
          </a:p>
          <a:p>
            <a:pPr algn="l">
              <a:lnSpc>
                <a:spcPts val="4199"/>
              </a:lnSpc>
              <a:spcBef>
                <a:spcPct val="0"/>
              </a:spcBef>
            </a:pPr>
            <a:r>
              <a:rPr lang="en-US" sz="2999" b="1" dirty="0">
                <a:solidFill>
                  <a:srgbClr val="FFFFFF"/>
                </a:solidFill>
                <a:latin typeface="Noto Sans JP Bold"/>
                <a:ea typeface="Noto Sans JP Bold"/>
                <a:cs typeface="Noto Sans JP Bold"/>
                <a:sym typeface="Noto Sans JP Bold"/>
              </a:rPr>
              <a:t>―　</a:t>
            </a:r>
            <a:r>
              <a:rPr lang="en-US" sz="2999" b="1" dirty="0" err="1">
                <a:solidFill>
                  <a:srgbClr val="FFFFFF"/>
                </a:solidFill>
                <a:latin typeface="Noto Sans JP Bold"/>
                <a:ea typeface="Noto Sans JP Bold"/>
                <a:cs typeface="Noto Sans JP Bold"/>
                <a:sym typeface="Noto Sans JP Bold"/>
              </a:rPr>
              <a:t>目的・目標</a:t>
            </a:r>
            <a:r>
              <a:rPr lang="en-US" sz="2999" b="1" dirty="0">
                <a:solidFill>
                  <a:srgbClr val="FFFFFF"/>
                </a:solidFill>
                <a:latin typeface="Noto Sans JP Bold"/>
                <a:ea typeface="Noto Sans JP Bold"/>
                <a:cs typeface="Noto Sans JP Bold"/>
                <a:sym typeface="Noto Sans JP Bold"/>
              </a:rPr>
              <a:t>［ P3 ］</a:t>
            </a:r>
          </a:p>
          <a:p>
            <a:pPr algn="l">
              <a:lnSpc>
                <a:spcPts val="4199"/>
              </a:lnSpc>
              <a:spcBef>
                <a:spcPct val="0"/>
              </a:spcBef>
            </a:pPr>
            <a:r>
              <a:rPr lang="en-US" sz="2999" b="1" dirty="0">
                <a:solidFill>
                  <a:srgbClr val="FFFFFF"/>
                </a:solidFill>
                <a:latin typeface="Noto Sans JP Bold"/>
                <a:ea typeface="Noto Sans JP Bold"/>
                <a:cs typeface="Noto Sans JP Bold"/>
                <a:sym typeface="Noto Sans JP Bold"/>
              </a:rPr>
              <a:t>―　</a:t>
            </a:r>
            <a:r>
              <a:rPr lang="en-US" sz="2999" b="1" dirty="0" err="1">
                <a:solidFill>
                  <a:srgbClr val="FFFFFF"/>
                </a:solidFill>
                <a:latin typeface="Noto Sans JP Bold"/>
                <a:ea typeface="Noto Sans JP Bold"/>
                <a:cs typeface="Noto Sans JP Bold"/>
                <a:sym typeface="Noto Sans JP Bold"/>
              </a:rPr>
              <a:t>市場分析・戦略</a:t>
            </a:r>
            <a:r>
              <a:rPr lang="en-US" sz="2999" b="1" dirty="0">
                <a:solidFill>
                  <a:srgbClr val="FFFFFF"/>
                </a:solidFill>
                <a:latin typeface="Noto Sans JP Bold"/>
                <a:ea typeface="Noto Sans JP Bold"/>
                <a:cs typeface="Noto Sans JP Bold"/>
                <a:sym typeface="Noto Sans JP Bold"/>
              </a:rPr>
              <a:t>［ P4 ］</a:t>
            </a:r>
          </a:p>
          <a:p>
            <a:pPr algn="l">
              <a:lnSpc>
                <a:spcPts val="4199"/>
              </a:lnSpc>
              <a:spcBef>
                <a:spcPct val="0"/>
              </a:spcBef>
            </a:pPr>
            <a:r>
              <a:rPr lang="en-US" sz="2999" b="1" dirty="0">
                <a:solidFill>
                  <a:srgbClr val="FFFFFF"/>
                </a:solidFill>
                <a:latin typeface="Noto Sans JP Bold"/>
                <a:ea typeface="Noto Sans JP Bold"/>
                <a:cs typeface="Noto Sans JP Bold"/>
                <a:sym typeface="Noto Sans JP Bold"/>
              </a:rPr>
              <a:t>―　</a:t>
            </a:r>
            <a:r>
              <a:rPr lang="en-US" sz="2999" b="1" dirty="0" err="1">
                <a:solidFill>
                  <a:srgbClr val="FFFFFF"/>
                </a:solidFill>
                <a:latin typeface="Noto Sans JP Bold"/>
                <a:ea typeface="Noto Sans JP Bold"/>
                <a:cs typeface="Noto Sans JP Bold"/>
                <a:sym typeface="Noto Sans JP Bold"/>
              </a:rPr>
              <a:t>製品・サービスの特徴</a:t>
            </a:r>
            <a:r>
              <a:rPr lang="en-US" sz="2999" b="1" dirty="0">
                <a:solidFill>
                  <a:srgbClr val="FFFFFF"/>
                </a:solidFill>
                <a:latin typeface="Noto Sans JP Bold"/>
                <a:ea typeface="Noto Sans JP Bold"/>
                <a:cs typeface="Noto Sans JP Bold"/>
                <a:sym typeface="Noto Sans JP Bold"/>
              </a:rPr>
              <a:t>［ P5 ］</a:t>
            </a:r>
          </a:p>
          <a:p>
            <a:pPr algn="l">
              <a:lnSpc>
                <a:spcPts val="4199"/>
              </a:lnSpc>
              <a:spcBef>
                <a:spcPct val="0"/>
              </a:spcBef>
            </a:pPr>
            <a:r>
              <a:rPr lang="en-US" sz="2999" b="1" dirty="0">
                <a:solidFill>
                  <a:srgbClr val="FFFFFF"/>
                </a:solidFill>
                <a:latin typeface="Noto Sans JP Bold"/>
                <a:ea typeface="Noto Sans JP Bold"/>
                <a:cs typeface="Noto Sans JP Bold"/>
                <a:sym typeface="Noto Sans JP Bold"/>
              </a:rPr>
              <a:t>―　</a:t>
            </a:r>
            <a:r>
              <a:rPr lang="en-US" sz="2999" b="1" dirty="0" err="1">
                <a:solidFill>
                  <a:srgbClr val="FFFFFF"/>
                </a:solidFill>
                <a:latin typeface="Noto Sans JP Bold"/>
                <a:ea typeface="Noto Sans JP Bold"/>
                <a:cs typeface="Noto Sans JP Bold"/>
                <a:sym typeface="Noto Sans JP Bold"/>
              </a:rPr>
              <a:t>実行スケジュール</a:t>
            </a:r>
            <a:r>
              <a:rPr lang="en-US" sz="2999" b="1" dirty="0">
                <a:solidFill>
                  <a:srgbClr val="FFFFFF"/>
                </a:solidFill>
                <a:latin typeface="Noto Sans JP Bold"/>
                <a:ea typeface="Noto Sans JP Bold"/>
                <a:cs typeface="Noto Sans JP Bold"/>
                <a:sym typeface="Noto Sans JP Bold"/>
              </a:rPr>
              <a:t>［ P6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37281" y="881160"/>
            <a:ext cx="8014424" cy="8898169"/>
            <a:chOff x="-20695" y="-238125"/>
            <a:chExt cx="2110795" cy="2343551"/>
          </a:xfrm>
        </p:grpSpPr>
        <p:sp>
          <p:nvSpPr>
            <p:cNvPr id="4" name="Freeform 4"/>
            <p:cNvSpPr>
              <a:spLocks/>
            </p:cNvSpPr>
            <p:nvPr/>
          </p:nvSpPr>
          <p:spPr>
            <a:xfrm>
              <a:off x="-20695" y="-77889"/>
              <a:ext cx="2110795" cy="2183315"/>
            </a:xfrm>
            <a:custGeom>
              <a:avLst/>
              <a:gdLst/>
              <a:ahLst/>
              <a:cxnLst/>
              <a:rect l="l" t="t" r="r" b="b"/>
              <a:pathLst>
                <a:path w="2090100" h="2105426">
                  <a:moveTo>
                    <a:pt x="19511" y="0"/>
                  </a:moveTo>
                  <a:lnTo>
                    <a:pt x="2070589" y="0"/>
                  </a:lnTo>
                  <a:cubicBezTo>
                    <a:pt x="2075763" y="0"/>
                    <a:pt x="2080726" y="2056"/>
                    <a:pt x="2084385" y="5715"/>
                  </a:cubicBezTo>
                  <a:cubicBezTo>
                    <a:pt x="2088044" y="9374"/>
                    <a:pt x="2090100" y="14337"/>
                    <a:pt x="2090100" y="19511"/>
                  </a:cubicBezTo>
                  <a:lnTo>
                    <a:pt x="2090100" y="2085915"/>
                  </a:lnTo>
                  <a:cubicBezTo>
                    <a:pt x="2090100" y="2096690"/>
                    <a:pt x="2081364" y="2105426"/>
                    <a:pt x="2070589" y="2105426"/>
                  </a:cubicBezTo>
                  <a:lnTo>
                    <a:pt x="19511" y="2105426"/>
                  </a:lnTo>
                  <a:cubicBezTo>
                    <a:pt x="8735" y="2105426"/>
                    <a:pt x="0" y="2096690"/>
                    <a:pt x="0" y="2085915"/>
                  </a:cubicBezTo>
                  <a:lnTo>
                    <a:pt x="0" y="19511"/>
                  </a:lnTo>
                  <a:cubicBezTo>
                    <a:pt x="0" y="8735"/>
                    <a:pt x="8735" y="0"/>
                    <a:pt x="19511" y="0"/>
                  </a:cubicBezTo>
                  <a:close/>
                </a:path>
              </a:pathLst>
            </a:custGeom>
            <a:solidFill>
              <a:srgbClr val="FFFFFF"/>
            </a:solidFill>
          </p:spPr>
          <p:txBody>
            <a:bodyPr/>
            <a:lstStyle/>
            <a:p>
              <a:endParaRPr lang="ja-JP" altLang="en-US"/>
            </a:p>
          </p:txBody>
        </p:sp>
        <p:sp>
          <p:nvSpPr>
            <p:cNvPr id="5" name="TextBox 5"/>
            <p:cNvSpPr txBox="1"/>
            <p:nvPr/>
          </p:nvSpPr>
          <p:spPr>
            <a:xfrm>
              <a:off x="0" y="-238125"/>
              <a:ext cx="2090100" cy="2343551"/>
            </a:xfrm>
            <a:prstGeom prst="rect">
              <a:avLst/>
            </a:prstGeom>
          </p:spPr>
          <p:txBody>
            <a:bodyPr lIns="50800" tIns="50800" rIns="50800" bIns="50800" rtlCol="0" anchor="ctr"/>
            <a:lstStyle/>
            <a:p>
              <a:pPr algn="ctr">
                <a:lnSpc>
                  <a:spcPts val="2940"/>
                </a:lnSpc>
              </a:pPr>
              <a:endParaRPr/>
            </a:p>
          </p:txBody>
        </p:sp>
      </p:grpSp>
      <p:grpSp>
        <p:nvGrpSpPr>
          <p:cNvPr id="6" name="Group 6"/>
          <p:cNvGrpSpPr/>
          <p:nvPr/>
        </p:nvGrpSpPr>
        <p:grpSpPr>
          <a:xfrm>
            <a:off x="8736976" y="867706"/>
            <a:ext cx="9227351" cy="6116773"/>
            <a:chOff x="0" y="-238125"/>
            <a:chExt cx="2430249" cy="1611002"/>
          </a:xfrm>
        </p:grpSpPr>
        <p:sp>
          <p:nvSpPr>
            <p:cNvPr id="7" name="Freeform 7"/>
            <p:cNvSpPr/>
            <p:nvPr/>
          </p:nvSpPr>
          <p:spPr>
            <a:xfrm>
              <a:off x="0" y="-74346"/>
              <a:ext cx="2430249" cy="1447223"/>
            </a:xfrm>
            <a:custGeom>
              <a:avLst/>
              <a:gdLst/>
              <a:ahLst/>
              <a:cxnLst/>
              <a:rect l="l" t="t" r="r" b="b"/>
              <a:pathLst>
                <a:path w="2430249" h="1372877">
                  <a:moveTo>
                    <a:pt x="16780" y="0"/>
                  </a:moveTo>
                  <a:lnTo>
                    <a:pt x="2413469" y="0"/>
                  </a:lnTo>
                  <a:cubicBezTo>
                    <a:pt x="2422736" y="0"/>
                    <a:pt x="2430249" y="7513"/>
                    <a:pt x="2430249" y="16780"/>
                  </a:cubicBezTo>
                  <a:lnTo>
                    <a:pt x="2430249" y="1356096"/>
                  </a:lnTo>
                  <a:cubicBezTo>
                    <a:pt x="2430249" y="1360547"/>
                    <a:pt x="2428481" y="1364815"/>
                    <a:pt x="2425334" y="1367962"/>
                  </a:cubicBezTo>
                  <a:cubicBezTo>
                    <a:pt x="2422187" y="1371109"/>
                    <a:pt x="2417919" y="1372877"/>
                    <a:pt x="2413469" y="1372877"/>
                  </a:cubicBezTo>
                  <a:lnTo>
                    <a:pt x="16780" y="1372877"/>
                  </a:lnTo>
                  <a:cubicBezTo>
                    <a:pt x="12330" y="1372877"/>
                    <a:pt x="8062" y="1371109"/>
                    <a:pt x="4915" y="1367962"/>
                  </a:cubicBezTo>
                  <a:cubicBezTo>
                    <a:pt x="1768" y="1364815"/>
                    <a:pt x="0" y="1360547"/>
                    <a:pt x="0" y="1356096"/>
                  </a:cubicBezTo>
                  <a:lnTo>
                    <a:pt x="0" y="16780"/>
                  </a:lnTo>
                  <a:cubicBezTo>
                    <a:pt x="0" y="12330"/>
                    <a:pt x="1768" y="8062"/>
                    <a:pt x="4915" y="4915"/>
                  </a:cubicBezTo>
                  <a:cubicBezTo>
                    <a:pt x="8062" y="1768"/>
                    <a:pt x="12330" y="0"/>
                    <a:pt x="16780" y="0"/>
                  </a:cubicBezTo>
                  <a:close/>
                </a:path>
              </a:pathLst>
            </a:custGeom>
            <a:solidFill>
              <a:srgbClr val="FFFFFF"/>
            </a:solidFill>
            <a:ln cap="sq">
              <a:noFill/>
              <a:prstDash val="sysDot"/>
              <a:miter/>
            </a:ln>
          </p:spPr>
          <p:txBody>
            <a:bodyPr/>
            <a:lstStyle/>
            <a:p>
              <a:endParaRPr lang="ja-JP" altLang="en-US"/>
            </a:p>
          </p:txBody>
        </p:sp>
        <p:sp>
          <p:nvSpPr>
            <p:cNvPr id="8" name="TextBox 8"/>
            <p:cNvSpPr txBox="1"/>
            <p:nvPr/>
          </p:nvSpPr>
          <p:spPr>
            <a:xfrm>
              <a:off x="0" y="-238125"/>
              <a:ext cx="2430249" cy="1611002"/>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8736976" y="7279753"/>
            <a:ext cx="9227351" cy="2486121"/>
            <a:chOff x="0" y="0"/>
            <a:chExt cx="2430249" cy="654781"/>
          </a:xfrm>
        </p:grpSpPr>
        <p:sp>
          <p:nvSpPr>
            <p:cNvPr id="10" name="Freeform 10"/>
            <p:cNvSpPr/>
            <p:nvPr/>
          </p:nvSpPr>
          <p:spPr>
            <a:xfrm>
              <a:off x="0" y="0"/>
              <a:ext cx="2430249" cy="654781"/>
            </a:xfrm>
            <a:custGeom>
              <a:avLst/>
              <a:gdLst/>
              <a:ahLst/>
              <a:cxnLst/>
              <a:rect l="l" t="t" r="r" b="b"/>
              <a:pathLst>
                <a:path w="2430249" h="654781">
                  <a:moveTo>
                    <a:pt x="16780" y="0"/>
                  </a:moveTo>
                  <a:lnTo>
                    <a:pt x="2413469" y="0"/>
                  </a:lnTo>
                  <a:cubicBezTo>
                    <a:pt x="2422736" y="0"/>
                    <a:pt x="2430249" y="7513"/>
                    <a:pt x="2430249" y="16780"/>
                  </a:cubicBezTo>
                  <a:lnTo>
                    <a:pt x="2430249" y="638001"/>
                  </a:lnTo>
                  <a:cubicBezTo>
                    <a:pt x="2430249" y="642451"/>
                    <a:pt x="2428481" y="646719"/>
                    <a:pt x="2425334" y="649866"/>
                  </a:cubicBezTo>
                  <a:cubicBezTo>
                    <a:pt x="2422187" y="653013"/>
                    <a:pt x="2417919" y="654781"/>
                    <a:pt x="2413469" y="654781"/>
                  </a:cubicBezTo>
                  <a:lnTo>
                    <a:pt x="16780" y="654781"/>
                  </a:lnTo>
                  <a:cubicBezTo>
                    <a:pt x="12330" y="654781"/>
                    <a:pt x="8062" y="653013"/>
                    <a:pt x="4915" y="649866"/>
                  </a:cubicBezTo>
                  <a:cubicBezTo>
                    <a:pt x="1768" y="646719"/>
                    <a:pt x="0" y="642451"/>
                    <a:pt x="0" y="638001"/>
                  </a:cubicBezTo>
                  <a:lnTo>
                    <a:pt x="0" y="16780"/>
                  </a:lnTo>
                  <a:cubicBezTo>
                    <a:pt x="0" y="12330"/>
                    <a:pt x="1768" y="8062"/>
                    <a:pt x="4915" y="4915"/>
                  </a:cubicBezTo>
                  <a:cubicBezTo>
                    <a:pt x="8062" y="1768"/>
                    <a:pt x="12330" y="0"/>
                    <a:pt x="16780" y="0"/>
                  </a:cubicBezTo>
                  <a:close/>
                </a:path>
              </a:pathLst>
            </a:custGeom>
            <a:solidFill>
              <a:srgbClr val="FFFFFF"/>
            </a:solidFill>
            <a:ln cap="sq">
              <a:noFill/>
              <a:prstDash val="sysDot"/>
              <a:miter/>
            </a:ln>
          </p:spPr>
          <p:txBody>
            <a:bodyPr/>
            <a:lstStyle/>
            <a:p>
              <a:endParaRPr lang="ja-JP" altLang="en-US"/>
            </a:p>
          </p:txBody>
        </p:sp>
        <p:sp>
          <p:nvSpPr>
            <p:cNvPr id="11" name="TextBox 11"/>
            <p:cNvSpPr txBox="1"/>
            <p:nvPr/>
          </p:nvSpPr>
          <p:spPr>
            <a:xfrm>
              <a:off x="0" y="-238125"/>
              <a:ext cx="2430249" cy="892906"/>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695915" y="2582005"/>
            <a:ext cx="7235834" cy="549275"/>
            <a:chOff x="0" y="0"/>
            <a:chExt cx="1905734" cy="144665"/>
          </a:xfrm>
        </p:grpSpPr>
        <p:sp>
          <p:nvSpPr>
            <p:cNvPr id="13" name="Freeform 13"/>
            <p:cNvSpPr/>
            <p:nvPr/>
          </p:nvSpPr>
          <p:spPr>
            <a:xfrm>
              <a:off x="0" y="0"/>
              <a:ext cx="1905734" cy="144665"/>
            </a:xfrm>
            <a:custGeom>
              <a:avLst/>
              <a:gdLst/>
              <a:ahLst/>
              <a:cxnLst/>
              <a:rect l="l" t="t" r="r" b="b"/>
              <a:pathLst>
                <a:path w="1905734" h="144665">
                  <a:moveTo>
                    <a:pt x="12839" y="0"/>
                  </a:moveTo>
                  <a:lnTo>
                    <a:pt x="1892895" y="0"/>
                  </a:lnTo>
                  <a:cubicBezTo>
                    <a:pt x="1896300" y="0"/>
                    <a:pt x="1899566" y="1353"/>
                    <a:pt x="1901974" y="3761"/>
                  </a:cubicBezTo>
                  <a:cubicBezTo>
                    <a:pt x="1904382" y="6168"/>
                    <a:pt x="1905734" y="9434"/>
                    <a:pt x="1905734" y="12839"/>
                  </a:cubicBezTo>
                  <a:lnTo>
                    <a:pt x="1905734" y="131826"/>
                  </a:lnTo>
                  <a:cubicBezTo>
                    <a:pt x="1905734" y="135231"/>
                    <a:pt x="1904382" y="138497"/>
                    <a:pt x="1901974" y="140904"/>
                  </a:cubicBezTo>
                  <a:cubicBezTo>
                    <a:pt x="1899566" y="143312"/>
                    <a:pt x="1896300" y="144665"/>
                    <a:pt x="1892895" y="144665"/>
                  </a:cubicBezTo>
                  <a:lnTo>
                    <a:pt x="12839" y="144665"/>
                  </a:lnTo>
                  <a:cubicBezTo>
                    <a:pt x="9434" y="144665"/>
                    <a:pt x="6168" y="143312"/>
                    <a:pt x="3761" y="140904"/>
                  </a:cubicBezTo>
                  <a:cubicBezTo>
                    <a:pt x="1353" y="138497"/>
                    <a:pt x="0" y="135231"/>
                    <a:pt x="0" y="131826"/>
                  </a:cubicBezTo>
                  <a:lnTo>
                    <a:pt x="0" y="12839"/>
                  </a:lnTo>
                  <a:cubicBezTo>
                    <a:pt x="0" y="9434"/>
                    <a:pt x="1353" y="6168"/>
                    <a:pt x="3761" y="3761"/>
                  </a:cubicBezTo>
                  <a:cubicBezTo>
                    <a:pt x="6168" y="1353"/>
                    <a:pt x="9434" y="0"/>
                    <a:pt x="12839" y="0"/>
                  </a:cubicBezTo>
                  <a:close/>
                </a:path>
              </a:pathLst>
            </a:custGeom>
            <a:solidFill>
              <a:srgbClr val="F3F2F3"/>
            </a:solidFill>
            <a:ln cap="sq">
              <a:noFill/>
              <a:prstDash val="sysDot"/>
              <a:miter/>
            </a:ln>
          </p:spPr>
          <p:txBody>
            <a:bodyPr/>
            <a:lstStyle/>
            <a:p>
              <a:endParaRPr lang="ja-JP" altLang="en-US"/>
            </a:p>
          </p:txBody>
        </p:sp>
        <p:sp>
          <p:nvSpPr>
            <p:cNvPr id="14" name="TextBox 14"/>
            <p:cNvSpPr txBox="1"/>
            <p:nvPr/>
          </p:nvSpPr>
          <p:spPr>
            <a:xfrm>
              <a:off x="0" y="-228600"/>
              <a:ext cx="1905734" cy="373265"/>
            </a:xfrm>
            <a:prstGeom prst="rect">
              <a:avLst/>
            </a:prstGeom>
          </p:spPr>
          <p:txBody>
            <a:bodyPr lIns="50800" tIns="50800" rIns="50800" bIns="50800" rtlCol="0" anchor="ctr"/>
            <a:lstStyle/>
            <a:p>
              <a:pPr algn="ctr">
                <a:lnSpc>
                  <a:spcPts val="2800"/>
                </a:lnSpc>
              </a:pPr>
              <a:endParaRPr/>
            </a:p>
          </p:txBody>
        </p:sp>
      </p:grpSp>
      <p:sp>
        <p:nvSpPr>
          <p:cNvPr id="15" name="TextBox 15"/>
          <p:cNvSpPr txBox="1"/>
          <p:nvPr/>
        </p:nvSpPr>
        <p:spPr>
          <a:xfrm>
            <a:off x="695914" y="5026343"/>
            <a:ext cx="1590085" cy="438785"/>
          </a:xfrm>
          <a:prstGeom prst="rect">
            <a:avLst/>
          </a:prstGeom>
        </p:spPr>
        <p:txBody>
          <a:bodyPr wrap="square" lIns="0" tIns="0" rIns="0" bIns="0" rtlCol="0" anchor="t">
            <a:spAutoFit/>
          </a:bodyPr>
          <a:lstStyle/>
          <a:p>
            <a:pPr algn="l">
              <a:lnSpc>
                <a:spcPts val="3639"/>
              </a:lnSpc>
              <a:spcBef>
                <a:spcPct val="0"/>
              </a:spcBef>
            </a:pPr>
            <a:r>
              <a:rPr lang="en-US" sz="2599" b="1" dirty="0" err="1">
                <a:solidFill>
                  <a:srgbClr val="004AAD"/>
                </a:solidFill>
                <a:latin typeface="Noto Sans JP Bold"/>
                <a:ea typeface="Noto Sans JP Bold"/>
                <a:cs typeface="Noto Sans JP Bold"/>
                <a:sym typeface="Noto Sans JP Bold"/>
              </a:rPr>
              <a:t>事業内容</a:t>
            </a:r>
            <a:endParaRPr lang="en-US" sz="2599" b="1" dirty="0">
              <a:solidFill>
                <a:srgbClr val="004AAD"/>
              </a:solidFill>
              <a:latin typeface="Noto Sans JP Bold"/>
              <a:ea typeface="Noto Sans JP Bold"/>
              <a:cs typeface="Noto Sans JP Bold"/>
              <a:sym typeface="Noto Sans JP Bold"/>
            </a:endParaRPr>
          </a:p>
        </p:txBody>
      </p:sp>
      <p:sp>
        <p:nvSpPr>
          <p:cNvPr id="16" name="TextBox 16"/>
          <p:cNvSpPr txBox="1"/>
          <p:nvPr/>
        </p:nvSpPr>
        <p:spPr>
          <a:xfrm>
            <a:off x="743806" y="1790700"/>
            <a:ext cx="1542194" cy="398895"/>
          </a:xfrm>
          <a:prstGeom prst="rect">
            <a:avLst/>
          </a:prstGeom>
        </p:spPr>
        <p:txBody>
          <a:bodyPr wrap="square" lIns="0" tIns="0" rIns="0" bIns="0" rtlCol="0" anchor="t">
            <a:spAutoFit/>
          </a:bodyPr>
          <a:lstStyle/>
          <a:p>
            <a:pPr algn="l">
              <a:lnSpc>
                <a:spcPts val="3639"/>
              </a:lnSpc>
              <a:spcBef>
                <a:spcPct val="0"/>
              </a:spcBef>
            </a:pPr>
            <a:r>
              <a:rPr lang="en-US" sz="2599" b="1" dirty="0" err="1">
                <a:solidFill>
                  <a:srgbClr val="004AAD"/>
                </a:solidFill>
                <a:latin typeface="Noto Sans JP Bold"/>
                <a:ea typeface="Noto Sans JP Bold"/>
                <a:cs typeface="Noto Sans JP Bold"/>
                <a:sym typeface="Noto Sans JP Bold"/>
              </a:rPr>
              <a:t>会社情報</a:t>
            </a:r>
            <a:endParaRPr lang="en-US" sz="2599" b="1" dirty="0">
              <a:solidFill>
                <a:srgbClr val="004AAD"/>
              </a:solidFill>
              <a:latin typeface="Noto Sans JP Bold"/>
              <a:ea typeface="Noto Sans JP Bold"/>
              <a:cs typeface="Noto Sans JP Bold"/>
              <a:sym typeface="Noto Sans JP Bold"/>
            </a:endParaRPr>
          </a:p>
        </p:txBody>
      </p:sp>
      <p:sp>
        <p:nvSpPr>
          <p:cNvPr id="17" name="TextBox 17"/>
          <p:cNvSpPr txBox="1"/>
          <p:nvPr/>
        </p:nvSpPr>
        <p:spPr>
          <a:xfrm>
            <a:off x="8972313" y="1790700"/>
            <a:ext cx="4362687" cy="398895"/>
          </a:xfrm>
          <a:prstGeom prst="rect">
            <a:avLst/>
          </a:prstGeom>
        </p:spPr>
        <p:txBody>
          <a:bodyPr wrap="square" lIns="0" tIns="0" rIns="0" bIns="0" rtlCol="0" anchor="t">
            <a:spAutoFit/>
          </a:bodyPr>
          <a:lstStyle/>
          <a:p>
            <a:pPr algn="l">
              <a:lnSpc>
                <a:spcPts val="3640"/>
              </a:lnSpc>
              <a:spcBef>
                <a:spcPct val="0"/>
              </a:spcBef>
            </a:pPr>
            <a:r>
              <a:rPr lang="en-US" sz="2600" b="1" dirty="0" err="1">
                <a:solidFill>
                  <a:srgbClr val="004AAD"/>
                </a:solidFill>
                <a:latin typeface="Noto Sans JP Bold"/>
                <a:ea typeface="Noto Sans JP Bold"/>
                <a:cs typeface="Noto Sans JP Bold"/>
                <a:sym typeface="Noto Sans JP Bold"/>
              </a:rPr>
              <a:t>会社のビジョン</a:t>
            </a:r>
            <a:r>
              <a:rPr lang="en-US" sz="2600" b="1" dirty="0">
                <a:solidFill>
                  <a:srgbClr val="004AAD"/>
                </a:solidFill>
                <a:latin typeface="Noto Sans JP Bold"/>
                <a:ea typeface="Noto Sans JP Bold"/>
                <a:cs typeface="Noto Sans JP Bold"/>
                <a:sym typeface="Noto Sans JP Bold"/>
              </a:rPr>
              <a:t>/</a:t>
            </a:r>
            <a:r>
              <a:rPr lang="en-US" sz="2600" b="1" dirty="0" err="1">
                <a:solidFill>
                  <a:srgbClr val="004AAD"/>
                </a:solidFill>
                <a:latin typeface="Noto Sans JP Bold"/>
                <a:ea typeface="Noto Sans JP Bold"/>
                <a:cs typeface="Noto Sans JP Bold"/>
                <a:sym typeface="Noto Sans JP Bold"/>
              </a:rPr>
              <a:t>ミッション</a:t>
            </a:r>
            <a:endParaRPr lang="en-US" sz="2600" b="1" dirty="0">
              <a:solidFill>
                <a:srgbClr val="004AAD"/>
              </a:solidFill>
              <a:latin typeface="Noto Sans JP Bold"/>
              <a:ea typeface="Noto Sans JP Bold"/>
              <a:cs typeface="Noto Sans JP Bold"/>
              <a:sym typeface="Noto Sans JP Bold"/>
            </a:endParaRPr>
          </a:p>
        </p:txBody>
      </p:sp>
      <p:sp>
        <p:nvSpPr>
          <p:cNvPr id="18" name="TextBox 18"/>
          <p:cNvSpPr txBox="1"/>
          <p:nvPr/>
        </p:nvSpPr>
        <p:spPr>
          <a:xfrm>
            <a:off x="9003974" y="7578312"/>
            <a:ext cx="2807026" cy="438785"/>
          </a:xfrm>
          <a:prstGeom prst="rect">
            <a:avLst/>
          </a:prstGeom>
        </p:spPr>
        <p:txBody>
          <a:bodyPr wrap="square" lIns="0" tIns="0" rIns="0" bIns="0" rtlCol="0" anchor="t">
            <a:spAutoFit/>
          </a:bodyPr>
          <a:lstStyle/>
          <a:p>
            <a:pPr algn="l">
              <a:lnSpc>
                <a:spcPts val="3639"/>
              </a:lnSpc>
              <a:spcBef>
                <a:spcPct val="0"/>
              </a:spcBef>
            </a:pPr>
            <a:r>
              <a:rPr lang="en-US" sz="2599" b="1" dirty="0" err="1">
                <a:solidFill>
                  <a:srgbClr val="004AAD"/>
                </a:solidFill>
                <a:latin typeface="Noto Sans JP Bold"/>
                <a:ea typeface="Noto Sans JP Bold"/>
                <a:cs typeface="Noto Sans JP Bold"/>
                <a:sym typeface="Noto Sans JP Bold"/>
              </a:rPr>
              <a:t>展開する国・地域</a:t>
            </a:r>
            <a:endParaRPr lang="en-US" sz="2599" b="1" dirty="0">
              <a:solidFill>
                <a:srgbClr val="004AAD"/>
              </a:solidFill>
              <a:latin typeface="Noto Sans JP Bold"/>
              <a:ea typeface="Noto Sans JP Bold"/>
              <a:cs typeface="Noto Sans JP Bold"/>
              <a:sym typeface="Noto Sans JP Bold"/>
            </a:endParaRPr>
          </a:p>
        </p:txBody>
      </p:sp>
      <p:sp>
        <p:nvSpPr>
          <p:cNvPr id="19" name="TextBox 19"/>
          <p:cNvSpPr txBox="1"/>
          <p:nvPr/>
        </p:nvSpPr>
        <p:spPr>
          <a:xfrm>
            <a:off x="9028309" y="8210071"/>
            <a:ext cx="8871256" cy="369012"/>
          </a:xfrm>
          <a:prstGeom prst="rect">
            <a:avLst/>
          </a:prstGeom>
        </p:spPr>
        <p:txBody>
          <a:bodyPr lIns="0" tIns="0" rIns="0" bIns="0" rtlCol="0" anchor="t">
            <a:spAutoFit/>
          </a:bodyPr>
          <a:lstStyle/>
          <a:p>
            <a:pPr algn="l">
              <a:lnSpc>
                <a:spcPts val="3200"/>
              </a:lnSpc>
            </a:pPr>
            <a:r>
              <a:rPr lang="ja-JP" altLang="en-US" sz="2000">
                <a:solidFill>
                  <a:srgbClr val="343434"/>
                </a:solidFill>
                <a:latin typeface="Noto Sans JP"/>
                <a:ea typeface="Noto Sans JP"/>
                <a:cs typeface="Noto Sans JP"/>
                <a:sym typeface="Noto Sans JP"/>
              </a:rPr>
              <a:t>事業を展開していきたい国名や地域名を具体的に記載します。</a:t>
            </a:r>
          </a:p>
        </p:txBody>
      </p:sp>
      <p:sp>
        <p:nvSpPr>
          <p:cNvPr id="20" name="TextBox 20"/>
          <p:cNvSpPr txBox="1"/>
          <p:nvPr/>
        </p:nvSpPr>
        <p:spPr>
          <a:xfrm>
            <a:off x="697625" y="5782310"/>
            <a:ext cx="7187944" cy="1189749"/>
          </a:xfrm>
          <a:prstGeom prst="rect">
            <a:avLst/>
          </a:prstGeom>
        </p:spPr>
        <p:txBody>
          <a:bodyPr lIns="0" tIns="0" rIns="0" bIns="0" rtlCol="0" anchor="t">
            <a:spAutoFit/>
          </a:bodyPr>
          <a:lstStyle/>
          <a:p>
            <a:pPr algn="l">
              <a:lnSpc>
                <a:spcPts val="3200"/>
              </a:lnSpc>
            </a:pPr>
            <a:r>
              <a:rPr lang="ja-JP" altLang="en-US" sz="2000">
                <a:solidFill>
                  <a:srgbClr val="343434"/>
                </a:solidFill>
                <a:latin typeface="Noto Sans JP"/>
                <a:ea typeface="Noto Sans JP"/>
                <a:cs typeface="Noto Sans JP"/>
                <a:sym typeface="Noto Sans JP"/>
              </a:rPr>
              <a:t>事業およびサービスの内容やコンセプト、ターゲットなどを記載します。この事業が「誰に」「何を」「どのように」提供するのかを過不足なく説明します。</a:t>
            </a:r>
          </a:p>
        </p:txBody>
      </p:sp>
      <p:sp>
        <p:nvSpPr>
          <p:cNvPr id="21" name="TextBox 21"/>
          <p:cNvSpPr txBox="1"/>
          <p:nvPr/>
        </p:nvSpPr>
        <p:spPr>
          <a:xfrm>
            <a:off x="9003974" y="2505790"/>
            <a:ext cx="8868169" cy="1189749"/>
          </a:xfrm>
          <a:prstGeom prst="rect">
            <a:avLst/>
          </a:prstGeom>
        </p:spPr>
        <p:txBody>
          <a:bodyPr lIns="0" tIns="0" rIns="0" bIns="0" rtlCol="0" anchor="t">
            <a:spAutoFit/>
          </a:bodyPr>
          <a:lstStyle/>
          <a:p>
            <a:pPr algn="l">
              <a:lnSpc>
                <a:spcPts val="3200"/>
              </a:lnSpc>
            </a:pPr>
            <a:r>
              <a:rPr lang="ja-JP" altLang="en-US" sz="2000">
                <a:solidFill>
                  <a:srgbClr val="343434"/>
                </a:solidFill>
                <a:latin typeface="Noto Sans JP"/>
                <a:ea typeface="Noto Sans JP"/>
                <a:cs typeface="Noto Sans JP"/>
                <a:sym typeface="Noto Sans JP"/>
              </a:rPr>
              <a:t>ビジョンは「目指す未来」、ミッションは「果たすべき使命」を示します。事業の存在意義や社会への貢献を明確にし、ステークホルダーが共感できるよう、簡潔かつ具体的に表現することが重要です。</a:t>
            </a:r>
          </a:p>
        </p:txBody>
      </p:sp>
      <p:grpSp>
        <p:nvGrpSpPr>
          <p:cNvPr id="22" name="Group 22"/>
          <p:cNvGrpSpPr/>
          <p:nvPr/>
        </p:nvGrpSpPr>
        <p:grpSpPr>
          <a:xfrm>
            <a:off x="695915" y="3212243"/>
            <a:ext cx="7235834" cy="549275"/>
            <a:chOff x="0" y="0"/>
            <a:chExt cx="1905734" cy="144665"/>
          </a:xfrm>
        </p:grpSpPr>
        <p:sp>
          <p:nvSpPr>
            <p:cNvPr id="23" name="Freeform 23"/>
            <p:cNvSpPr/>
            <p:nvPr/>
          </p:nvSpPr>
          <p:spPr>
            <a:xfrm>
              <a:off x="0" y="0"/>
              <a:ext cx="1905734" cy="144665"/>
            </a:xfrm>
            <a:custGeom>
              <a:avLst/>
              <a:gdLst/>
              <a:ahLst/>
              <a:cxnLst/>
              <a:rect l="l" t="t" r="r" b="b"/>
              <a:pathLst>
                <a:path w="1905734" h="144665">
                  <a:moveTo>
                    <a:pt x="12839" y="0"/>
                  </a:moveTo>
                  <a:lnTo>
                    <a:pt x="1892895" y="0"/>
                  </a:lnTo>
                  <a:cubicBezTo>
                    <a:pt x="1896300" y="0"/>
                    <a:pt x="1899566" y="1353"/>
                    <a:pt x="1901974" y="3761"/>
                  </a:cubicBezTo>
                  <a:cubicBezTo>
                    <a:pt x="1904382" y="6168"/>
                    <a:pt x="1905734" y="9434"/>
                    <a:pt x="1905734" y="12839"/>
                  </a:cubicBezTo>
                  <a:lnTo>
                    <a:pt x="1905734" y="131826"/>
                  </a:lnTo>
                  <a:cubicBezTo>
                    <a:pt x="1905734" y="135231"/>
                    <a:pt x="1904382" y="138497"/>
                    <a:pt x="1901974" y="140904"/>
                  </a:cubicBezTo>
                  <a:cubicBezTo>
                    <a:pt x="1899566" y="143312"/>
                    <a:pt x="1896300" y="144665"/>
                    <a:pt x="1892895" y="144665"/>
                  </a:cubicBezTo>
                  <a:lnTo>
                    <a:pt x="12839" y="144665"/>
                  </a:lnTo>
                  <a:cubicBezTo>
                    <a:pt x="9434" y="144665"/>
                    <a:pt x="6168" y="143312"/>
                    <a:pt x="3761" y="140904"/>
                  </a:cubicBezTo>
                  <a:cubicBezTo>
                    <a:pt x="1353" y="138497"/>
                    <a:pt x="0" y="135231"/>
                    <a:pt x="0" y="131826"/>
                  </a:cubicBezTo>
                  <a:lnTo>
                    <a:pt x="0" y="12839"/>
                  </a:lnTo>
                  <a:cubicBezTo>
                    <a:pt x="0" y="9434"/>
                    <a:pt x="1353" y="6168"/>
                    <a:pt x="3761" y="3761"/>
                  </a:cubicBezTo>
                  <a:cubicBezTo>
                    <a:pt x="6168" y="1353"/>
                    <a:pt x="9434" y="0"/>
                    <a:pt x="12839" y="0"/>
                  </a:cubicBezTo>
                  <a:close/>
                </a:path>
              </a:pathLst>
            </a:custGeom>
            <a:solidFill>
              <a:srgbClr val="F3F2F3"/>
            </a:solidFill>
            <a:ln cap="sq">
              <a:noFill/>
              <a:prstDash val="sysDot"/>
              <a:miter/>
            </a:ln>
          </p:spPr>
          <p:txBody>
            <a:bodyPr/>
            <a:lstStyle/>
            <a:p>
              <a:endParaRPr lang="ja-JP" altLang="en-US"/>
            </a:p>
          </p:txBody>
        </p:sp>
        <p:sp>
          <p:nvSpPr>
            <p:cNvPr id="24" name="TextBox 24"/>
            <p:cNvSpPr txBox="1"/>
            <p:nvPr/>
          </p:nvSpPr>
          <p:spPr>
            <a:xfrm>
              <a:off x="0" y="-228600"/>
              <a:ext cx="1905734" cy="373265"/>
            </a:xfrm>
            <a:prstGeom prst="rect">
              <a:avLst/>
            </a:prstGeom>
          </p:spPr>
          <p:txBody>
            <a:bodyPr lIns="50800" tIns="50800" rIns="50800" bIns="50800" rtlCol="0" anchor="ctr"/>
            <a:lstStyle/>
            <a:p>
              <a:pPr algn="ctr">
                <a:lnSpc>
                  <a:spcPts val="2800"/>
                </a:lnSpc>
              </a:pPr>
              <a:endParaRPr/>
            </a:p>
          </p:txBody>
        </p:sp>
      </p:grpSp>
      <p:grpSp>
        <p:nvGrpSpPr>
          <p:cNvPr id="25" name="Group 25"/>
          <p:cNvGrpSpPr/>
          <p:nvPr/>
        </p:nvGrpSpPr>
        <p:grpSpPr>
          <a:xfrm>
            <a:off x="695915" y="3842480"/>
            <a:ext cx="7235834" cy="549275"/>
            <a:chOff x="0" y="0"/>
            <a:chExt cx="1905734" cy="144665"/>
          </a:xfrm>
        </p:grpSpPr>
        <p:sp>
          <p:nvSpPr>
            <p:cNvPr id="26" name="Freeform 26"/>
            <p:cNvSpPr/>
            <p:nvPr/>
          </p:nvSpPr>
          <p:spPr>
            <a:xfrm>
              <a:off x="0" y="0"/>
              <a:ext cx="1905734" cy="144665"/>
            </a:xfrm>
            <a:custGeom>
              <a:avLst/>
              <a:gdLst/>
              <a:ahLst/>
              <a:cxnLst/>
              <a:rect l="l" t="t" r="r" b="b"/>
              <a:pathLst>
                <a:path w="1905734" h="144665">
                  <a:moveTo>
                    <a:pt x="12839" y="0"/>
                  </a:moveTo>
                  <a:lnTo>
                    <a:pt x="1892895" y="0"/>
                  </a:lnTo>
                  <a:cubicBezTo>
                    <a:pt x="1896300" y="0"/>
                    <a:pt x="1899566" y="1353"/>
                    <a:pt x="1901974" y="3761"/>
                  </a:cubicBezTo>
                  <a:cubicBezTo>
                    <a:pt x="1904382" y="6168"/>
                    <a:pt x="1905734" y="9434"/>
                    <a:pt x="1905734" y="12839"/>
                  </a:cubicBezTo>
                  <a:lnTo>
                    <a:pt x="1905734" y="131826"/>
                  </a:lnTo>
                  <a:cubicBezTo>
                    <a:pt x="1905734" y="135231"/>
                    <a:pt x="1904382" y="138497"/>
                    <a:pt x="1901974" y="140904"/>
                  </a:cubicBezTo>
                  <a:cubicBezTo>
                    <a:pt x="1899566" y="143312"/>
                    <a:pt x="1896300" y="144665"/>
                    <a:pt x="1892895" y="144665"/>
                  </a:cubicBezTo>
                  <a:lnTo>
                    <a:pt x="12839" y="144665"/>
                  </a:lnTo>
                  <a:cubicBezTo>
                    <a:pt x="9434" y="144665"/>
                    <a:pt x="6168" y="143312"/>
                    <a:pt x="3761" y="140904"/>
                  </a:cubicBezTo>
                  <a:cubicBezTo>
                    <a:pt x="1353" y="138497"/>
                    <a:pt x="0" y="135231"/>
                    <a:pt x="0" y="131826"/>
                  </a:cubicBezTo>
                  <a:lnTo>
                    <a:pt x="0" y="12839"/>
                  </a:lnTo>
                  <a:cubicBezTo>
                    <a:pt x="0" y="9434"/>
                    <a:pt x="1353" y="6168"/>
                    <a:pt x="3761" y="3761"/>
                  </a:cubicBezTo>
                  <a:cubicBezTo>
                    <a:pt x="6168" y="1353"/>
                    <a:pt x="9434" y="0"/>
                    <a:pt x="12839" y="0"/>
                  </a:cubicBezTo>
                  <a:close/>
                </a:path>
              </a:pathLst>
            </a:custGeom>
            <a:solidFill>
              <a:srgbClr val="F3F2F3"/>
            </a:solidFill>
            <a:ln cap="sq">
              <a:noFill/>
              <a:prstDash val="sysDot"/>
              <a:miter/>
            </a:ln>
          </p:spPr>
          <p:txBody>
            <a:bodyPr/>
            <a:lstStyle/>
            <a:p>
              <a:endParaRPr lang="ja-JP" altLang="en-US"/>
            </a:p>
          </p:txBody>
        </p:sp>
        <p:sp>
          <p:nvSpPr>
            <p:cNvPr id="27" name="TextBox 27"/>
            <p:cNvSpPr txBox="1"/>
            <p:nvPr/>
          </p:nvSpPr>
          <p:spPr>
            <a:xfrm>
              <a:off x="0" y="-228600"/>
              <a:ext cx="1905734" cy="373265"/>
            </a:xfrm>
            <a:prstGeom prst="rect">
              <a:avLst/>
            </a:prstGeom>
          </p:spPr>
          <p:txBody>
            <a:bodyPr lIns="50800" tIns="50800" rIns="50800" bIns="50800" rtlCol="0" anchor="ctr"/>
            <a:lstStyle/>
            <a:p>
              <a:pPr algn="ctr">
                <a:lnSpc>
                  <a:spcPts val="2800"/>
                </a:lnSpc>
              </a:pPr>
              <a:endParaRPr/>
            </a:p>
          </p:txBody>
        </p:sp>
      </p:grpSp>
      <p:sp>
        <p:nvSpPr>
          <p:cNvPr id="28" name="TextBox 28"/>
          <p:cNvSpPr txBox="1"/>
          <p:nvPr/>
        </p:nvSpPr>
        <p:spPr>
          <a:xfrm>
            <a:off x="845885" y="2667730"/>
            <a:ext cx="2032568" cy="339725"/>
          </a:xfrm>
          <a:prstGeom prst="rect">
            <a:avLst/>
          </a:prstGeom>
        </p:spPr>
        <p:txBody>
          <a:bodyPr wrap="square" lIns="0" tIns="0" rIns="0" bIns="0" rtlCol="0" anchor="t">
            <a:spAutoFit/>
          </a:bodyPr>
          <a:lstStyle/>
          <a:p>
            <a:pPr algn="l">
              <a:lnSpc>
                <a:spcPts val="2800"/>
              </a:lnSpc>
              <a:spcBef>
                <a:spcPct val="0"/>
              </a:spcBef>
            </a:pPr>
            <a:r>
              <a:rPr lang="en-US" sz="2000" b="1" dirty="0" err="1">
                <a:solidFill>
                  <a:srgbClr val="004AAD"/>
                </a:solidFill>
                <a:latin typeface="Noto Sans JP Bold"/>
                <a:ea typeface="Noto Sans JP Bold"/>
                <a:cs typeface="Noto Sans JP Bold"/>
                <a:sym typeface="Noto Sans JP Bold"/>
              </a:rPr>
              <a:t>会社名</a:t>
            </a:r>
            <a:r>
              <a:rPr lang="en-US" sz="2000" b="1" dirty="0">
                <a:solidFill>
                  <a:srgbClr val="004AAD"/>
                </a:solidFill>
                <a:latin typeface="Noto Sans JP Bold"/>
                <a:ea typeface="Noto Sans JP Bold"/>
                <a:cs typeface="Noto Sans JP Bold"/>
                <a:sym typeface="Noto Sans JP Bold"/>
              </a:rPr>
              <a:t>　　　｜</a:t>
            </a:r>
          </a:p>
        </p:txBody>
      </p:sp>
      <p:sp>
        <p:nvSpPr>
          <p:cNvPr id="29" name="TextBox 29"/>
          <p:cNvSpPr txBox="1"/>
          <p:nvPr/>
        </p:nvSpPr>
        <p:spPr>
          <a:xfrm>
            <a:off x="845885" y="3296063"/>
            <a:ext cx="2022471" cy="339725"/>
          </a:xfrm>
          <a:prstGeom prst="rect">
            <a:avLst/>
          </a:prstGeom>
        </p:spPr>
        <p:txBody>
          <a:bodyPr wrap="square" lIns="0" tIns="0" rIns="0" bIns="0" rtlCol="0" anchor="t">
            <a:spAutoFit/>
          </a:bodyPr>
          <a:lstStyle/>
          <a:p>
            <a:pPr algn="l">
              <a:lnSpc>
                <a:spcPts val="2800"/>
              </a:lnSpc>
              <a:spcBef>
                <a:spcPct val="0"/>
              </a:spcBef>
            </a:pPr>
            <a:r>
              <a:rPr lang="en-US" sz="2000" b="1" dirty="0" err="1">
                <a:solidFill>
                  <a:srgbClr val="004AAD"/>
                </a:solidFill>
                <a:latin typeface="Noto Sans JP Bold"/>
                <a:ea typeface="Noto Sans JP Bold"/>
                <a:cs typeface="Noto Sans JP Bold"/>
                <a:sym typeface="Noto Sans JP Bold"/>
              </a:rPr>
              <a:t>代表者名</a:t>
            </a:r>
            <a:r>
              <a:rPr lang="en-US" sz="2000" b="1" dirty="0">
                <a:solidFill>
                  <a:srgbClr val="004AAD"/>
                </a:solidFill>
                <a:latin typeface="Noto Sans JP Bold"/>
                <a:ea typeface="Noto Sans JP Bold"/>
                <a:cs typeface="Noto Sans JP Bold"/>
                <a:sym typeface="Noto Sans JP Bold"/>
              </a:rPr>
              <a:t>　　｜</a:t>
            </a:r>
          </a:p>
        </p:txBody>
      </p:sp>
      <p:sp>
        <p:nvSpPr>
          <p:cNvPr id="30" name="TextBox 30"/>
          <p:cNvSpPr txBox="1"/>
          <p:nvPr/>
        </p:nvSpPr>
        <p:spPr>
          <a:xfrm>
            <a:off x="845885" y="3928205"/>
            <a:ext cx="1947565" cy="339725"/>
          </a:xfrm>
          <a:prstGeom prst="rect">
            <a:avLst/>
          </a:prstGeom>
        </p:spPr>
        <p:txBody>
          <a:bodyPr wrap="square" lIns="0" tIns="0" rIns="0" bIns="0" rtlCol="0" anchor="t">
            <a:spAutoFit/>
          </a:bodyPr>
          <a:lstStyle/>
          <a:p>
            <a:pPr algn="l">
              <a:lnSpc>
                <a:spcPts val="2800"/>
              </a:lnSpc>
              <a:spcBef>
                <a:spcPct val="0"/>
              </a:spcBef>
            </a:pPr>
            <a:r>
              <a:rPr lang="en-US" sz="2000" b="1" dirty="0" err="1">
                <a:solidFill>
                  <a:srgbClr val="004AAD"/>
                </a:solidFill>
                <a:latin typeface="Noto Sans JP Bold"/>
                <a:ea typeface="Noto Sans JP Bold"/>
                <a:cs typeface="Noto Sans JP Bold"/>
                <a:sym typeface="Noto Sans JP Bold"/>
              </a:rPr>
              <a:t>設立年月日</a:t>
            </a:r>
            <a:r>
              <a:rPr lang="en-US" sz="2000" b="1" dirty="0">
                <a:solidFill>
                  <a:srgbClr val="004AAD"/>
                </a:solidFill>
                <a:latin typeface="Noto Sans JP Bold"/>
                <a:ea typeface="Noto Sans JP Bold"/>
                <a:cs typeface="Noto Sans JP Bold"/>
                <a:sym typeface="Noto Sans JP Bold"/>
              </a:rPr>
              <a:t>　｜</a:t>
            </a:r>
          </a:p>
        </p:txBody>
      </p:sp>
      <p:sp>
        <p:nvSpPr>
          <p:cNvPr id="31" name="TextBox 31"/>
          <p:cNvSpPr txBox="1"/>
          <p:nvPr/>
        </p:nvSpPr>
        <p:spPr>
          <a:xfrm>
            <a:off x="2970636" y="2667730"/>
            <a:ext cx="4725564" cy="335861"/>
          </a:xfrm>
          <a:prstGeom prst="rect">
            <a:avLst/>
          </a:prstGeom>
        </p:spPr>
        <p:txBody>
          <a:bodyPr wrap="square" lIns="0" tIns="0" rIns="0" bIns="0" rtlCol="0" anchor="t">
            <a:spAutoFit/>
          </a:bodyPr>
          <a:lstStyle/>
          <a:p>
            <a:pPr algn="l">
              <a:lnSpc>
                <a:spcPts val="2800"/>
              </a:lnSpc>
              <a:spcBef>
                <a:spcPct val="0"/>
              </a:spcBef>
            </a:pPr>
            <a:r>
              <a:rPr lang="en-US" sz="2000" b="1" dirty="0" err="1">
                <a:solidFill>
                  <a:srgbClr val="004AAD"/>
                </a:solidFill>
                <a:latin typeface="Noto Sans JP Bold"/>
                <a:ea typeface="Noto Sans JP Bold"/>
                <a:cs typeface="Noto Sans JP Bold"/>
                <a:sym typeface="Noto Sans JP Bold"/>
              </a:rPr>
              <a:t>株式会社〇〇〇〇</a:t>
            </a:r>
            <a:endParaRPr lang="en-US" sz="2000" b="1" dirty="0">
              <a:solidFill>
                <a:srgbClr val="004AAD"/>
              </a:solidFill>
              <a:latin typeface="Noto Sans JP Bold"/>
              <a:ea typeface="Noto Sans JP Bold"/>
              <a:cs typeface="Noto Sans JP Bold"/>
              <a:sym typeface="Noto Sans JP Bold"/>
            </a:endParaRPr>
          </a:p>
        </p:txBody>
      </p:sp>
      <p:sp>
        <p:nvSpPr>
          <p:cNvPr id="32" name="TextBox 32"/>
          <p:cNvSpPr txBox="1"/>
          <p:nvPr/>
        </p:nvSpPr>
        <p:spPr>
          <a:xfrm>
            <a:off x="2970637" y="3297968"/>
            <a:ext cx="1753762" cy="335861"/>
          </a:xfrm>
          <a:prstGeom prst="rect">
            <a:avLst/>
          </a:prstGeom>
        </p:spPr>
        <p:txBody>
          <a:bodyPr wrap="square" lIns="0" tIns="0" rIns="0" bIns="0" rtlCol="0" anchor="t">
            <a:spAutoFit/>
          </a:bodyPr>
          <a:lstStyle/>
          <a:p>
            <a:pPr algn="l">
              <a:lnSpc>
                <a:spcPts val="2800"/>
              </a:lnSpc>
              <a:spcBef>
                <a:spcPct val="0"/>
              </a:spcBef>
            </a:pPr>
            <a:r>
              <a:rPr lang="ja-JP" altLang="en-US" sz="2000" b="1">
                <a:solidFill>
                  <a:srgbClr val="004AAD"/>
                </a:solidFill>
                <a:latin typeface="Noto Sans JP Bold"/>
                <a:ea typeface="Noto Sans JP Bold"/>
                <a:cs typeface="Noto Sans JP Bold"/>
                <a:sym typeface="Noto Sans JP Bold"/>
              </a:rPr>
              <a:t>沖縄　太郎</a:t>
            </a:r>
          </a:p>
        </p:txBody>
      </p:sp>
      <p:sp>
        <p:nvSpPr>
          <p:cNvPr id="33" name="TextBox 33"/>
          <p:cNvSpPr txBox="1"/>
          <p:nvPr/>
        </p:nvSpPr>
        <p:spPr>
          <a:xfrm>
            <a:off x="2970637" y="3928205"/>
            <a:ext cx="4725563" cy="335861"/>
          </a:xfrm>
          <a:prstGeom prst="rect">
            <a:avLst/>
          </a:prstGeom>
        </p:spPr>
        <p:txBody>
          <a:bodyPr wrap="square" lIns="0" tIns="0" rIns="0" bIns="0" rtlCol="0" anchor="t">
            <a:spAutoFit/>
          </a:bodyPr>
          <a:lstStyle/>
          <a:p>
            <a:pPr algn="l">
              <a:lnSpc>
                <a:spcPts val="2800"/>
              </a:lnSpc>
              <a:spcBef>
                <a:spcPct val="0"/>
              </a:spcBef>
            </a:pPr>
            <a:r>
              <a:rPr lang="ja-JP" altLang="en-US" sz="2000" b="1">
                <a:solidFill>
                  <a:srgbClr val="004AAD"/>
                </a:solidFill>
                <a:latin typeface="Noto Sans JP Bold"/>
                <a:ea typeface="Noto Sans JP Bold"/>
                <a:cs typeface="Noto Sans JP Bold"/>
                <a:sym typeface="Noto Sans JP Bold"/>
              </a:rPr>
              <a:t>〇〇〇〇年 〇 月 〇 日</a:t>
            </a:r>
          </a:p>
        </p:txBody>
      </p:sp>
      <p:sp>
        <p:nvSpPr>
          <p:cNvPr id="34" name="TextBox 34"/>
          <p:cNvSpPr txBox="1"/>
          <p:nvPr/>
        </p:nvSpPr>
        <p:spPr>
          <a:xfrm>
            <a:off x="13463937" y="-95992"/>
            <a:ext cx="4562553" cy="1770193"/>
          </a:xfrm>
          <a:prstGeom prst="rect">
            <a:avLst/>
          </a:prstGeom>
        </p:spPr>
        <p:txBody>
          <a:bodyPr lIns="0" tIns="0" rIns="0" bIns="0" rtlCol="0" anchor="t">
            <a:spAutoFit/>
          </a:bodyPr>
          <a:lstStyle/>
          <a:p>
            <a:pPr marL="0" lvl="0" indent="0" algn="l">
              <a:lnSpc>
                <a:spcPts val="14515"/>
              </a:lnSpc>
              <a:spcBef>
                <a:spcPct val="0"/>
              </a:spcBef>
            </a:pPr>
            <a:r>
              <a:rPr lang="en-US" sz="10368" b="1" u="none" strike="noStrike">
                <a:solidFill>
                  <a:srgbClr val="FFFFFF">
                    <a:alpha val="19608"/>
                  </a:srgbClr>
                </a:solidFill>
                <a:latin typeface="Noto Sans JP Bold"/>
                <a:ea typeface="Noto Sans JP Bold"/>
                <a:cs typeface="Noto Sans JP Bold"/>
                <a:sym typeface="Noto Sans JP Bold"/>
              </a:rPr>
              <a:t>ABOUT</a:t>
            </a:r>
          </a:p>
        </p:txBody>
      </p:sp>
      <p:grpSp>
        <p:nvGrpSpPr>
          <p:cNvPr id="35" name="Group 35"/>
          <p:cNvGrpSpPr/>
          <p:nvPr/>
        </p:nvGrpSpPr>
        <p:grpSpPr>
          <a:xfrm>
            <a:off x="2868356" y="523172"/>
            <a:ext cx="453698" cy="471979"/>
            <a:chOff x="0" y="0"/>
            <a:chExt cx="444912" cy="462839"/>
          </a:xfrm>
        </p:grpSpPr>
        <p:sp>
          <p:nvSpPr>
            <p:cNvPr id="36" name="Freeform 36"/>
            <p:cNvSpPr/>
            <p:nvPr/>
          </p:nvSpPr>
          <p:spPr>
            <a:xfrm>
              <a:off x="0" y="0"/>
              <a:ext cx="444912" cy="462839"/>
            </a:xfrm>
            <a:custGeom>
              <a:avLst/>
              <a:gdLst/>
              <a:ahLst/>
              <a:cxnLst/>
              <a:rect l="l" t="t" r="r" b="b"/>
              <a:pathLst>
                <a:path w="444912" h="462839">
                  <a:moveTo>
                    <a:pt x="0" y="0"/>
                  </a:moveTo>
                  <a:lnTo>
                    <a:pt x="241712" y="0"/>
                  </a:lnTo>
                  <a:lnTo>
                    <a:pt x="444912" y="231420"/>
                  </a:lnTo>
                  <a:lnTo>
                    <a:pt x="241712" y="462839"/>
                  </a:lnTo>
                  <a:lnTo>
                    <a:pt x="0" y="462839"/>
                  </a:lnTo>
                  <a:lnTo>
                    <a:pt x="203200" y="231420"/>
                  </a:lnTo>
                  <a:lnTo>
                    <a:pt x="0" y="0"/>
                  </a:lnTo>
                  <a:close/>
                </a:path>
              </a:pathLst>
            </a:custGeom>
            <a:solidFill>
              <a:srgbClr val="FAFAFA"/>
            </a:solidFill>
            <a:ln cap="sq">
              <a:noFill/>
              <a:prstDash val="solid"/>
              <a:miter/>
            </a:ln>
          </p:spPr>
          <p:txBody>
            <a:bodyPr/>
            <a:lstStyle/>
            <a:p>
              <a:endParaRPr lang="ja-JP" altLang="en-US"/>
            </a:p>
          </p:txBody>
        </p:sp>
        <p:sp>
          <p:nvSpPr>
            <p:cNvPr id="37" name="TextBox 37"/>
            <p:cNvSpPr txBox="1"/>
            <p:nvPr/>
          </p:nvSpPr>
          <p:spPr>
            <a:xfrm>
              <a:off x="177800" y="-238125"/>
              <a:ext cx="190912" cy="700964"/>
            </a:xfrm>
            <a:prstGeom prst="rect">
              <a:avLst/>
            </a:prstGeom>
          </p:spPr>
          <p:txBody>
            <a:bodyPr lIns="50800" tIns="50800" rIns="50800" bIns="50800" rtlCol="0" anchor="ctr"/>
            <a:lstStyle/>
            <a:p>
              <a:pPr algn="ctr">
                <a:lnSpc>
                  <a:spcPts val="2940"/>
                </a:lnSpc>
              </a:pPr>
              <a:endParaRPr/>
            </a:p>
          </p:txBody>
        </p:sp>
      </p:grpSp>
      <p:sp>
        <p:nvSpPr>
          <p:cNvPr id="38" name="TextBox 38"/>
          <p:cNvSpPr txBox="1"/>
          <p:nvPr/>
        </p:nvSpPr>
        <p:spPr>
          <a:xfrm>
            <a:off x="337282" y="419100"/>
            <a:ext cx="2133600" cy="712469"/>
          </a:xfrm>
          <a:prstGeom prst="rect">
            <a:avLst/>
          </a:prstGeom>
        </p:spPr>
        <p:txBody>
          <a:bodyPr lIns="0" tIns="0" rIns="0" bIns="0" rtlCol="0" anchor="t">
            <a:spAutoFit/>
          </a:bodyPr>
          <a:lstStyle/>
          <a:p>
            <a:pPr algn="l">
              <a:lnSpc>
                <a:spcPts val="5880"/>
              </a:lnSpc>
              <a:spcBef>
                <a:spcPct val="0"/>
              </a:spcBef>
            </a:pPr>
            <a:r>
              <a:rPr lang="en-US" sz="4200" b="1" dirty="0" err="1">
                <a:solidFill>
                  <a:srgbClr val="FFFFFF"/>
                </a:solidFill>
                <a:latin typeface="Noto Sans JP Bold"/>
                <a:ea typeface="Noto Sans JP Bold"/>
                <a:cs typeface="Noto Sans JP Bold"/>
                <a:sym typeface="Noto Sans JP Bold"/>
              </a:rPr>
              <a:t>事業概要</a:t>
            </a:r>
            <a:endParaRPr lang="en-US" sz="4200" b="1" dirty="0">
              <a:solidFill>
                <a:srgbClr val="FFFFFF"/>
              </a:solidFill>
              <a:latin typeface="Noto Sans JP Bold"/>
              <a:ea typeface="Noto Sans JP Bold"/>
              <a:cs typeface="Noto Sans JP Bold"/>
              <a:sym typeface="Noto Sans JP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37282" y="1493465"/>
            <a:ext cx="8609612" cy="5172199"/>
            <a:chOff x="0" y="0"/>
            <a:chExt cx="2267552" cy="1362225"/>
          </a:xfrm>
        </p:grpSpPr>
        <p:sp>
          <p:nvSpPr>
            <p:cNvPr id="4" name="Freeform 4"/>
            <p:cNvSpPr/>
            <p:nvPr/>
          </p:nvSpPr>
          <p:spPr>
            <a:xfrm>
              <a:off x="0" y="0"/>
              <a:ext cx="2267552" cy="1362225"/>
            </a:xfrm>
            <a:custGeom>
              <a:avLst/>
              <a:gdLst/>
              <a:ahLst/>
              <a:cxnLst/>
              <a:rect l="l" t="t" r="r" b="b"/>
              <a:pathLst>
                <a:path w="2267552" h="1362225">
                  <a:moveTo>
                    <a:pt x="17984" y="0"/>
                  </a:moveTo>
                  <a:lnTo>
                    <a:pt x="2249568" y="0"/>
                  </a:lnTo>
                  <a:cubicBezTo>
                    <a:pt x="2254338" y="0"/>
                    <a:pt x="2258912" y="1895"/>
                    <a:pt x="2262285" y="5267"/>
                  </a:cubicBezTo>
                  <a:cubicBezTo>
                    <a:pt x="2265657" y="8640"/>
                    <a:pt x="2267552" y="13215"/>
                    <a:pt x="2267552" y="17984"/>
                  </a:cubicBezTo>
                  <a:lnTo>
                    <a:pt x="2267552" y="1344241"/>
                  </a:lnTo>
                  <a:cubicBezTo>
                    <a:pt x="2267552" y="1354173"/>
                    <a:pt x="2259500" y="1362225"/>
                    <a:pt x="2249568" y="1362225"/>
                  </a:cubicBezTo>
                  <a:lnTo>
                    <a:pt x="17984" y="1362225"/>
                  </a:lnTo>
                  <a:cubicBezTo>
                    <a:pt x="13215" y="1362225"/>
                    <a:pt x="8640" y="1360330"/>
                    <a:pt x="5267" y="1356958"/>
                  </a:cubicBezTo>
                  <a:cubicBezTo>
                    <a:pt x="1895" y="1353585"/>
                    <a:pt x="0" y="1349011"/>
                    <a:pt x="0" y="1344241"/>
                  </a:cubicBezTo>
                  <a:lnTo>
                    <a:pt x="0" y="17984"/>
                  </a:lnTo>
                  <a:cubicBezTo>
                    <a:pt x="0" y="8052"/>
                    <a:pt x="8052" y="0"/>
                    <a:pt x="17984" y="0"/>
                  </a:cubicBezTo>
                  <a:close/>
                </a:path>
              </a:pathLst>
            </a:custGeom>
            <a:solidFill>
              <a:srgbClr val="FFFFFF"/>
            </a:solidFill>
          </p:spPr>
          <p:txBody>
            <a:bodyPr/>
            <a:lstStyle/>
            <a:p>
              <a:endParaRPr lang="ja-JP" altLang="en-US"/>
            </a:p>
          </p:txBody>
        </p:sp>
        <p:sp>
          <p:nvSpPr>
            <p:cNvPr id="5" name="TextBox 5"/>
            <p:cNvSpPr txBox="1"/>
            <p:nvPr/>
          </p:nvSpPr>
          <p:spPr>
            <a:xfrm>
              <a:off x="0" y="-238125"/>
              <a:ext cx="2267552" cy="1600350"/>
            </a:xfrm>
            <a:prstGeom prst="rect">
              <a:avLst/>
            </a:prstGeom>
          </p:spPr>
          <p:txBody>
            <a:bodyPr lIns="50800" tIns="50800" rIns="50800" bIns="50800" rtlCol="0" anchor="ctr"/>
            <a:lstStyle/>
            <a:p>
              <a:pPr algn="ctr">
                <a:lnSpc>
                  <a:spcPts val="2940"/>
                </a:lnSpc>
              </a:pPr>
              <a:endParaRPr/>
            </a:p>
          </p:txBody>
        </p:sp>
      </p:grpSp>
      <p:grpSp>
        <p:nvGrpSpPr>
          <p:cNvPr id="6" name="Group 6"/>
          <p:cNvGrpSpPr/>
          <p:nvPr/>
        </p:nvGrpSpPr>
        <p:grpSpPr>
          <a:xfrm>
            <a:off x="9341105" y="1493465"/>
            <a:ext cx="8623222" cy="2389622"/>
            <a:chOff x="0" y="0"/>
            <a:chExt cx="2271137" cy="629365"/>
          </a:xfrm>
        </p:grpSpPr>
        <p:sp>
          <p:nvSpPr>
            <p:cNvPr id="7" name="Freeform 7"/>
            <p:cNvSpPr/>
            <p:nvPr/>
          </p:nvSpPr>
          <p:spPr>
            <a:xfrm>
              <a:off x="0" y="0"/>
              <a:ext cx="2271137" cy="629365"/>
            </a:xfrm>
            <a:custGeom>
              <a:avLst/>
              <a:gdLst/>
              <a:ahLst/>
              <a:cxnLst/>
              <a:rect l="l" t="t" r="r" b="b"/>
              <a:pathLst>
                <a:path w="2271137" h="629365">
                  <a:moveTo>
                    <a:pt x="17956" y="0"/>
                  </a:moveTo>
                  <a:lnTo>
                    <a:pt x="2253181" y="0"/>
                  </a:lnTo>
                  <a:cubicBezTo>
                    <a:pt x="2257943" y="0"/>
                    <a:pt x="2262510" y="1892"/>
                    <a:pt x="2265877" y="5259"/>
                  </a:cubicBezTo>
                  <a:cubicBezTo>
                    <a:pt x="2269245" y="8627"/>
                    <a:pt x="2271137" y="13194"/>
                    <a:pt x="2271137" y="17956"/>
                  </a:cubicBezTo>
                  <a:lnTo>
                    <a:pt x="2271137" y="611409"/>
                  </a:lnTo>
                  <a:cubicBezTo>
                    <a:pt x="2271137" y="621326"/>
                    <a:pt x="2263097" y="629365"/>
                    <a:pt x="2253181" y="629365"/>
                  </a:cubicBezTo>
                  <a:lnTo>
                    <a:pt x="17956" y="629365"/>
                  </a:lnTo>
                  <a:cubicBezTo>
                    <a:pt x="13194" y="629365"/>
                    <a:pt x="8627" y="627474"/>
                    <a:pt x="5259" y="624106"/>
                  </a:cubicBezTo>
                  <a:cubicBezTo>
                    <a:pt x="1892" y="620739"/>
                    <a:pt x="0" y="616172"/>
                    <a:pt x="0" y="611409"/>
                  </a:cubicBezTo>
                  <a:lnTo>
                    <a:pt x="0" y="17956"/>
                  </a:lnTo>
                  <a:cubicBezTo>
                    <a:pt x="0" y="13194"/>
                    <a:pt x="1892" y="8627"/>
                    <a:pt x="5259" y="5259"/>
                  </a:cubicBezTo>
                  <a:cubicBezTo>
                    <a:pt x="8627" y="1892"/>
                    <a:pt x="13194" y="0"/>
                    <a:pt x="17956" y="0"/>
                  </a:cubicBezTo>
                  <a:close/>
                </a:path>
              </a:pathLst>
            </a:custGeom>
            <a:solidFill>
              <a:srgbClr val="FFFFFF"/>
            </a:solidFill>
            <a:ln cap="sq">
              <a:noFill/>
              <a:prstDash val="sysDot"/>
              <a:miter/>
            </a:ln>
          </p:spPr>
          <p:txBody>
            <a:bodyPr/>
            <a:lstStyle/>
            <a:p>
              <a:endParaRPr lang="ja-JP" altLang="en-US"/>
            </a:p>
          </p:txBody>
        </p:sp>
        <p:sp>
          <p:nvSpPr>
            <p:cNvPr id="8" name="TextBox 8"/>
            <p:cNvSpPr txBox="1"/>
            <p:nvPr/>
          </p:nvSpPr>
          <p:spPr>
            <a:xfrm>
              <a:off x="0" y="-238125"/>
              <a:ext cx="2271137" cy="867490"/>
            </a:xfrm>
            <a:prstGeom prst="rect">
              <a:avLst/>
            </a:prstGeom>
          </p:spPr>
          <p:txBody>
            <a:bodyPr lIns="50800" tIns="50800" rIns="50800" bIns="50800" rtlCol="0" anchor="ctr"/>
            <a:lstStyle/>
            <a:p>
              <a:pPr algn="ctr">
                <a:lnSpc>
                  <a:spcPts val="2940"/>
                </a:lnSpc>
              </a:pPr>
              <a:endParaRPr/>
            </a:p>
          </p:txBody>
        </p:sp>
      </p:grpSp>
      <p:sp>
        <p:nvSpPr>
          <p:cNvPr id="9" name="TextBox 9"/>
          <p:cNvSpPr txBox="1"/>
          <p:nvPr/>
        </p:nvSpPr>
        <p:spPr>
          <a:xfrm>
            <a:off x="695915" y="1740985"/>
            <a:ext cx="2626028" cy="432683"/>
          </a:xfrm>
          <a:prstGeom prst="rect">
            <a:avLst/>
          </a:prstGeom>
        </p:spPr>
        <p:txBody>
          <a:bodyPr wrap="square" lIns="0" tIns="0" rIns="0" bIns="0" rtlCol="0" anchor="t">
            <a:spAutoFit/>
          </a:bodyPr>
          <a:lstStyle/>
          <a:p>
            <a:pPr algn="l">
              <a:lnSpc>
                <a:spcPts val="3639"/>
              </a:lnSpc>
              <a:spcBef>
                <a:spcPct val="0"/>
              </a:spcBef>
            </a:pPr>
            <a:r>
              <a:rPr lang="en-US" sz="2599" b="1" dirty="0" err="1">
                <a:solidFill>
                  <a:srgbClr val="004AAD"/>
                </a:solidFill>
                <a:latin typeface="Noto Sans JP Bold"/>
                <a:ea typeface="Noto Sans JP Bold"/>
                <a:cs typeface="Noto Sans JP Bold"/>
                <a:sym typeface="Noto Sans JP Bold"/>
              </a:rPr>
              <a:t>海外展開の目的</a:t>
            </a:r>
            <a:endParaRPr lang="en-US" sz="2599" b="1" dirty="0">
              <a:solidFill>
                <a:srgbClr val="004AAD"/>
              </a:solidFill>
              <a:latin typeface="Noto Sans JP Bold"/>
              <a:ea typeface="Noto Sans JP Bold"/>
              <a:cs typeface="Noto Sans JP Bold"/>
              <a:sym typeface="Noto Sans JP Bold"/>
            </a:endParaRPr>
          </a:p>
        </p:txBody>
      </p:sp>
      <p:sp>
        <p:nvSpPr>
          <p:cNvPr id="10" name="TextBox 10"/>
          <p:cNvSpPr txBox="1">
            <a:spLocks/>
          </p:cNvSpPr>
          <p:nvPr/>
        </p:nvSpPr>
        <p:spPr>
          <a:xfrm>
            <a:off x="9624204" y="1740985"/>
            <a:ext cx="360000" cy="2000548"/>
          </a:xfrm>
          <a:prstGeom prst="rect">
            <a:avLst/>
          </a:prstGeom>
        </p:spPr>
        <p:txBody>
          <a:bodyPr vert="horz" wrap="square" lIns="0" tIns="0" rIns="0" bIns="0" rtlCol="0" anchor="t">
            <a:spAutoFit/>
          </a:bodyPr>
          <a:lstStyle/>
          <a:p>
            <a:r>
              <a:rPr lang="en-US" sz="2600" b="1" spc="234" dirty="0" err="1">
                <a:solidFill>
                  <a:srgbClr val="004AAD"/>
                </a:solidFill>
                <a:latin typeface="Noto Sans JP Bold"/>
                <a:ea typeface="Noto Sans JP Bold"/>
                <a:cs typeface="Noto Sans JP Bold"/>
                <a:sym typeface="Noto Sans JP Bold"/>
              </a:rPr>
              <a:t>短期的目標</a:t>
            </a:r>
            <a:endParaRPr lang="en-US" sz="2600" b="1" spc="234" dirty="0">
              <a:solidFill>
                <a:srgbClr val="004AAD"/>
              </a:solidFill>
              <a:latin typeface="Noto Sans JP Bold"/>
              <a:ea typeface="Noto Sans JP Bold"/>
              <a:cs typeface="Noto Sans JP Bold"/>
              <a:sym typeface="Noto Sans JP Bold"/>
            </a:endParaRPr>
          </a:p>
        </p:txBody>
      </p:sp>
      <p:grpSp>
        <p:nvGrpSpPr>
          <p:cNvPr id="11" name="Group 11"/>
          <p:cNvGrpSpPr/>
          <p:nvPr/>
        </p:nvGrpSpPr>
        <p:grpSpPr>
          <a:xfrm>
            <a:off x="337282" y="7602684"/>
            <a:ext cx="17627045" cy="1837362"/>
            <a:chOff x="0" y="0"/>
            <a:chExt cx="4642514" cy="483914"/>
          </a:xfrm>
        </p:grpSpPr>
        <p:sp>
          <p:nvSpPr>
            <p:cNvPr id="12" name="Freeform 12"/>
            <p:cNvSpPr/>
            <p:nvPr/>
          </p:nvSpPr>
          <p:spPr>
            <a:xfrm>
              <a:off x="0" y="0"/>
              <a:ext cx="4642514" cy="483914"/>
            </a:xfrm>
            <a:custGeom>
              <a:avLst/>
              <a:gdLst/>
              <a:ahLst/>
              <a:cxnLst/>
              <a:rect l="l" t="t" r="r" b="b"/>
              <a:pathLst>
                <a:path w="4642514" h="483914">
                  <a:moveTo>
                    <a:pt x="8784" y="0"/>
                  </a:moveTo>
                  <a:lnTo>
                    <a:pt x="4633730" y="0"/>
                  </a:lnTo>
                  <a:cubicBezTo>
                    <a:pt x="4638581" y="0"/>
                    <a:pt x="4642514" y="3933"/>
                    <a:pt x="4642514" y="8784"/>
                  </a:cubicBezTo>
                  <a:lnTo>
                    <a:pt x="4642514" y="475130"/>
                  </a:lnTo>
                  <a:cubicBezTo>
                    <a:pt x="4642514" y="477460"/>
                    <a:pt x="4641588" y="479694"/>
                    <a:pt x="4639941" y="481341"/>
                  </a:cubicBezTo>
                  <a:cubicBezTo>
                    <a:pt x="4638294" y="482989"/>
                    <a:pt x="4636060" y="483914"/>
                    <a:pt x="4633730" y="483914"/>
                  </a:cubicBezTo>
                  <a:lnTo>
                    <a:pt x="8784" y="483914"/>
                  </a:lnTo>
                  <a:cubicBezTo>
                    <a:pt x="3933" y="483914"/>
                    <a:pt x="0" y="479981"/>
                    <a:pt x="0" y="475130"/>
                  </a:cubicBezTo>
                  <a:lnTo>
                    <a:pt x="0" y="8784"/>
                  </a:lnTo>
                  <a:cubicBezTo>
                    <a:pt x="0" y="6454"/>
                    <a:pt x="925" y="4220"/>
                    <a:pt x="2573" y="2573"/>
                  </a:cubicBezTo>
                  <a:cubicBezTo>
                    <a:pt x="4220" y="925"/>
                    <a:pt x="6454" y="0"/>
                    <a:pt x="8784" y="0"/>
                  </a:cubicBezTo>
                  <a:close/>
                </a:path>
              </a:pathLst>
            </a:custGeom>
            <a:solidFill>
              <a:srgbClr val="FFFFFF"/>
            </a:solidFill>
            <a:ln cap="sq">
              <a:noFill/>
              <a:prstDash val="sysDot"/>
              <a:miter/>
            </a:ln>
          </p:spPr>
          <p:txBody>
            <a:bodyPr/>
            <a:lstStyle/>
            <a:p>
              <a:endParaRPr lang="ja-JP" altLang="en-US"/>
            </a:p>
          </p:txBody>
        </p:sp>
        <p:sp>
          <p:nvSpPr>
            <p:cNvPr id="13" name="TextBox 13"/>
            <p:cNvSpPr txBox="1"/>
            <p:nvPr/>
          </p:nvSpPr>
          <p:spPr>
            <a:xfrm>
              <a:off x="0" y="-238125"/>
              <a:ext cx="4642514" cy="722039"/>
            </a:xfrm>
            <a:prstGeom prst="rect">
              <a:avLst/>
            </a:prstGeom>
          </p:spPr>
          <p:txBody>
            <a:bodyPr lIns="50800" tIns="50800" rIns="50800" bIns="50800" rtlCol="0" anchor="ctr"/>
            <a:lstStyle/>
            <a:p>
              <a:pPr algn="ctr">
                <a:lnSpc>
                  <a:spcPts val="2940"/>
                </a:lnSpc>
              </a:pPr>
              <a:endParaRPr/>
            </a:p>
          </p:txBody>
        </p:sp>
      </p:grpSp>
      <p:sp>
        <p:nvSpPr>
          <p:cNvPr id="14" name="TextBox 14"/>
          <p:cNvSpPr txBox="1"/>
          <p:nvPr/>
        </p:nvSpPr>
        <p:spPr>
          <a:xfrm>
            <a:off x="695915" y="8374209"/>
            <a:ext cx="16983889" cy="369012"/>
          </a:xfrm>
          <a:prstGeom prst="rect">
            <a:avLst/>
          </a:prstGeom>
        </p:spPr>
        <p:txBody>
          <a:bodyPr lIns="0" tIns="0" rIns="0" bIns="0" rtlCol="0" anchor="t">
            <a:spAutoFit/>
          </a:bodyPr>
          <a:lstStyle/>
          <a:p>
            <a:pPr algn="l">
              <a:lnSpc>
                <a:spcPts val="3200"/>
              </a:lnSpc>
            </a:pPr>
            <a:r>
              <a:rPr lang="ja-JP" altLang="en-US" sz="2000">
                <a:solidFill>
                  <a:srgbClr val="343434"/>
                </a:solidFill>
                <a:latin typeface="Noto Sans JP"/>
                <a:ea typeface="Noto Sans JP"/>
                <a:cs typeface="Noto Sans JP"/>
                <a:sym typeface="Noto Sans JP"/>
              </a:rPr>
              <a:t>売上高、顧客数、拠点数、海外シェア率などの数値を明示し、目標達成の指標とします。具体的な数値は測定可能であることが望ましいです。</a:t>
            </a:r>
          </a:p>
        </p:txBody>
      </p:sp>
      <p:sp>
        <p:nvSpPr>
          <p:cNvPr id="15" name="TextBox 15"/>
          <p:cNvSpPr txBox="1"/>
          <p:nvPr/>
        </p:nvSpPr>
        <p:spPr>
          <a:xfrm>
            <a:off x="10574629" y="1862776"/>
            <a:ext cx="7215789" cy="369012"/>
          </a:xfrm>
          <a:prstGeom prst="rect">
            <a:avLst/>
          </a:prstGeom>
        </p:spPr>
        <p:txBody>
          <a:bodyPr lIns="0" tIns="0" rIns="0" bIns="0" rtlCol="0" anchor="t">
            <a:spAutoFit/>
          </a:bodyPr>
          <a:lstStyle/>
          <a:p>
            <a:pPr algn="l">
              <a:lnSpc>
                <a:spcPts val="3200"/>
              </a:lnSpc>
            </a:pPr>
            <a:r>
              <a:rPr lang="en-US" altLang="ja-JP" sz="2000" dirty="0">
                <a:solidFill>
                  <a:srgbClr val="343434"/>
                </a:solidFill>
                <a:latin typeface="Noto Sans JP"/>
                <a:ea typeface="Noto Sans JP"/>
                <a:cs typeface="Noto Sans JP"/>
                <a:sym typeface="Noto Sans JP"/>
              </a:rPr>
              <a:t>1〜2</a:t>
            </a:r>
            <a:r>
              <a:rPr lang="ja-JP" altLang="en-US" sz="2000">
                <a:solidFill>
                  <a:srgbClr val="343434"/>
                </a:solidFill>
                <a:latin typeface="Noto Sans JP"/>
                <a:ea typeface="Noto Sans JP"/>
                <a:cs typeface="Noto Sans JP"/>
                <a:sym typeface="Noto Sans JP"/>
              </a:rPr>
              <a:t>年以内に達成する目標を簡潔にまとめて記載します。</a:t>
            </a:r>
          </a:p>
        </p:txBody>
      </p:sp>
      <p:sp>
        <p:nvSpPr>
          <p:cNvPr id="16" name="TextBox 16"/>
          <p:cNvSpPr txBox="1"/>
          <p:nvPr/>
        </p:nvSpPr>
        <p:spPr>
          <a:xfrm>
            <a:off x="695915" y="2406537"/>
            <a:ext cx="8035590" cy="689612"/>
          </a:xfrm>
          <a:prstGeom prst="rect">
            <a:avLst/>
          </a:prstGeom>
        </p:spPr>
        <p:txBody>
          <a:bodyPr lIns="0" tIns="0" rIns="0" bIns="0" rtlCol="0" anchor="t">
            <a:spAutoFit/>
          </a:bodyPr>
          <a:lstStyle/>
          <a:p>
            <a:pPr algn="l">
              <a:lnSpc>
                <a:spcPts val="2800"/>
              </a:lnSpc>
              <a:spcBef>
                <a:spcPct val="0"/>
              </a:spcBef>
            </a:pPr>
            <a:r>
              <a:rPr lang="ja-JP" altLang="en-US" sz="2000">
                <a:solidFill>
                  <a:srgbClr val="343434"/>
                </a:solidFill>
                <a:latin typeface="Noto Sans JP"/>
                <a:ea typeface="Noto Sans JP"/>
                <a:cs typeface="Noto Sans JP"/>
                <a:sym typeface="Noto Sans JP"/>
              </a:rPr>
              <a:t>海外市場への進出を通じて新たな収益源を確保し、事業規模の拡大やブランド価値の向上を目指す目的を明確に示します。</a:t>
            </a:r>
          </a:p>
        </p:txBody>
      </p:sp>
      <p:grpSp>
        <p:nvGrpSpPr>
          <p:cNvPr id="17" name="Group 17"/>
          <p:cNvGrpSpPr/>
          <p:nvPr/>
        </p:nvGrpSpPr>
        <p:grpSpPr>
          <a:xfrm>
            <a:off x="9341105" y="4276043"/>
            <a:ext cx="8623222" cy="2389622"/>
            <a:chOff x="0" y="0"/>
            <a:chExt cx="2271137" cy="629365"/>
          </a:xfrm>
        </p:grpSpPr>
        <p:sp>
          <p:nvSpPr>
            <p:cNvPr id="18" name="Freeform 18"/>
            <p:cNvSpPr/>
            <p:nvPr/>
          </p:nvSpPr>
          <p:spPr>
            <a:xfrm>
              <a:off x="0" y="0"/>
              <a:ext cx="2271137" cy="629365"/>
            </a:xfrm>
            <a:custGeom>
              <a:avLst/>
              <a:gdLst/>
              <a:ahLst/>
              <a:cxnLst/>
              <a:rect l="l" t="t" r="r" b="b"/>
              <a:pathLst>
                <a:path w="2271137" h="629365">
                  <a:moveTo>
                    <a:pt x="17956" y="0"/>
                  </a:moveTo>
                  <a:lnTo>
                    <a:pt x="2253181" y="0"/>
                  </a:lnTo>
                  <a:cubicBezTo>
                    <a:pt x="2257943" y="0"/>
                    <a:pt x="2262510" y="1892"/>
                    <a:pt x="2265877" y="5259"/>
                  </a:cubicBezTo>
                  <a:cubicBezTo>
                    <a:pt x="2269245" y="8627"/>
                    <a:pt x="2271137" y="13194"/>
                    <a:pt x="2271137" y="17956"/>
                  </a:cubicBezTo>
                  <a:lnTo>
                    <a:pt x="2271137" y="611409"/>
                  </a:lnTo>
                  <a:cubicBezTo>
                    <a:pt x="2271137" y="621326"/>
                    <a:pt x="2263097" y="629365"/>
                    <a:pt x="2253181" y="629365"/>
                  </a:cubicBezTo>
                  <a:lnTo>
                    <a:pt x="17956" y="629365"/>
                  </a:lnTo>
                  <a:cubicBezTo>
                    <a:pt x="13194" y="629365"/>
                    <a:pt x="8627" y="627474"/>
                    <a:pt x="5259" y="624106"/>
                  </a:cubicBezTo>
                  <a:cubicBezTo>
                    <a:pt x="1892" y="620739"/>
                    <a:pt x="0" y="616172"/>
                    <a:pt x="0" y="611409"/>
                  </a:cubicBezTo>
                  <a:lnTo>
                    <a:pt x="0" y="17956"/>
                  </a:lnTo>
                  <a:cubicBezTo>
                    <a:pt x="0" y="13194"/>
                    <a:pt x="1892" y="8627"/>
                    <a:pt x="5259" y="5259"/>
                  </a:cubicBezTo>
                  <a:cubicBezTo>
                    <a:pt x="8627" y="1892"/>
                    <a:pt x="13194" y="0"/>
                    <a:pt x="17956" y="0"/>
                  </a:cubicBezTo>
                  <a:close/>
                </a:path>
              </a:pathLst>
            </a:custGeom>
            <a:solidFill>
              <a:srgbClr val="FFFFFF"/>
            </a:solidFill>
            <a:ln cap="sq">
              <a:noFill/>
              <a:prstDash val="sysDot"/>
              <a:miter/>
            </a:ln>
          </p:spPr>
          <p:txBody>
            <a:bodyPr/>
            <a:lstStyle/>
            <a:p>
              <a:endParaRPr lang="ja-JP" altLang="en-US"/>
            </a:p>
          </p:txBody>
        </p:sp>
        <p:sp>
          <p:nvSpPr>
            <p:cNvPr id="19" name="TextBox 19"/>
            <p:cNvSpPr txBox="1"/>
            <p:nvPr/>
          </p:nvSpPr>
          <p:spPr>
            <a:xfrm>
              <a:off x="0" y="-238125"/>
              <a:ext cx="2271137" cy="867490"/>
            </a:xfrm>
            <a:prstGeom prst="rect">
              <a:avLst/>
            </a:prstGeom>
          </p:spPr>
          <p:txBody>
            <a:bodyPr lIns="50800" tIns="50800" rIns="50800" bIns="50800" rtlCol="0" anchor="ctr"/>
            <a:lstStyle/>
            <a:p>
              <a:pPr algn="ctr">
                <a:lnSpc>
                  <a:spcPts val="2940"/>
                </a:lnSpc>
              </a:pPr>
              <a:endParaRPr/>
            </a:p>
          </p:txBody>
        </p:sp>
      </p:grpSp>
      <p:sp>
        <p:nvSpPr>
          <p:cNvPr id="20" name="TextBox 20"/>
          <p:cNvSpPr txBox="1"/>
          <p:nvPr/>
        </p:nvSpPr>
        <p:spPr>
          <a:xfrm>
            <a:off x="9647900" y="4477636"/>
            <a:ext cx="360000" cy="2016000"/>
          </a:xfrm>
          <a:prstGeom prst="rect">
            <a:avLst/>
          </a:prstGeom>
        </p:spPr>
        <p:txBody>
          <a:bodyPr vert="horz" lIns="0" tIns="0" rIns="0" bIns="0" rtlCol="0" anchor="t">
            <a:spAutoFit/>
          </a:bodyPr>
          <a:lstStyle/>
          <a:p>
            <a:pPr marL="0" lvl="0" indent="0" algn="dist">
              <a:spcBef>
                <a:spcPct val="0"/>
              </a:spcBef>
            </a:pPr>
            <a:r>
              <a:rPr lang="en-US" sz="2600" b="1" u="none" strike="noStrike" spc="234" dirty="0" err="1">
                <a:solidFill>
                  <a:srgbClr val="004AAD"/>
                </a:solidFill>
                <a:latin typeface="Noto Sans JP Bold"/>
                <a:ea typeface="Noto Sans JP Bold"/>
                <a:cs typeface="Noto Sans JP Bold"/>
                <a:sym typeface="Noto Sans JP Bold"/>
              </a:rPr>
              <a:t>長</a:t>
            </a:r>
            <a:endParaRPr lang="en-US" sz="2600" b="1" u="none" strike="noStrike" spc="234" dirty="0">
              <a:solidFill>
                <a:srgbClr val="004AAD"/>
              </a:solidFill>
              <a:latin typeface="Noto Sans JP Bold"/>
              <a:ea typeface="Noto Sans JP Bold"/>
              <a:cs typeface="Noto Sans JP Bold"/>
              <a:sym typeface="Noto Sans JP Bold"/>
            </a:endParaRPr>
          </a:p>
          <a:p>
            <a:pPr marL="0" lvl="0" indent="0" algn="dist">
              <a:spcBef>
                <a:spcPct val="0"/>
              </a:spcBef>
            </a:pPr>
            <a:r>
              <a:rPr lang="en-US" sz="2600" b="1" u="none" strike="noStrike" spc="234" dirty="0" err="1">
                <a:solidFill>
                  <a:srgbClr val="004AAD"/>
                </a:solidFill>
                <a:latin typeface="Noto Sans JP Bold"/>
                <a:ea typeface="Noto Sans JP Bold"/>
                <a:cs typeface="Noto Sans JP Bold"/>
                <a:sym typeface="Noto Sans JP Bold"/>
              </a:rPr>
              <a:t>期</a:t>
            </a:r>
            <a:endParaRPr lang="en-US" sz="2600" b="1" u="none" strike="noStrike" spc="234" dirty="0">
              <a:solidFill>
                <a:srgbClr val="004AAD"/>
              </a:solidFill>
              <a:latin typeface="Noto Sans JP Bold"/>
              <a:ea typeface="Noto Sans JP Bold"/>
              <a:cs typeface="Noto Sans JP Bold"/>
              <a:sym typeface="Noto Sans JP Bold"/>
            </a:endParaRPr>
          </a:p>
          <a:p>
            <a:pPr marL="0" lvl="0" indent="0" algn="dist">
              <a:spcBef>
                <a:spcPct val="0"/>
              </a:spcBef>
            </a:pPr>
            <a:r>
              <a:rPr lang="en-US" sz="2600" b="1" u="none" strike="noStrike" spc="234" dirty="0" err="1">
                <a:solidFill>
                  <a:srgbClr val="004AAD"/>
                </a:solidFill>
                <a:latin typeface="Noto Sans JP Bold"/>
                <a:ea typeface="Noto Sans JP Bold"/>
                <a:cs typeface="Noto Sans JP Bold"/>
                <a:sym typeface="Noto Sans JP Bold"/>
              </a:rPr>
              <a:t>的</a:t>
            </a:r>
            <a:endParaRPr lang="en-US" sz="2600" b="1" u="none" strike="noStrike" spc="234" dirty="0">
              <a:solidFill>
                <a:srgbClr val="004AAD"/>
              </a:solidFill>
              <a:latin typeface="Noto Sans JP Bold"/>
              <a:ea typeface="Noto Sans JP Bold"/>
              <a:cs typeface="Noto Sans JP Bold"/>
              <a:sym typeface="Noto Sans JP Bold"/>
            </a:endParaRPr>
          </a:p>
          <a:p>
            <a:pPr marL="0" lvl="0" indent="0" algn="dist">
              <a:spcBef>
                <a:spcPct val="0"/>
              </a:spcBef>
            </a:pPr>
            <a:r>
              <a:rPr lang="en-US" sz="2600" b="1" u="none" strike="noStrike" spc="234" dirty="0" err="1">
                <a:solidFill>
                  <a:srgbClr val="004AAD"/>
                </a:solidFill>
                <a:latin typeface="Noto Sans JP Bold"/>
                <a:ea typeface="Noto Sans JP Bold"/>
                <a:cs typeface="Noto Sans JP Bold"/>
                <a:sym typeface="Noto Sans JP Bold"/>
              </a:rPr>
              <a:t>目</a:t>
            </a:r>
            <a:endParaRPr lang="en-US" sz="2600" b="1" u="none" strike="noStrike" spc="234" dirty="0">
              <a:solidFill>
                <a:srgbClr val="004AAD"/>
              </a:solidFill>
              <a:latin typeface="Noto Sans JP Bold"/>
              <a:ea typeface="Noto Sans JP Bold"/>
              <a:cs typeface="Noto Sans JP Bold"/>
              <a:sym typeface="Noto Sans JP Bold"/>
            </a:endParaRPr>
          </a:p>
          <a:p>
            <a:pPr marL="0" lvl="0" indent="0" algn="dist">
              <a:lnSpc>
                <a:spcPts val="3640"/>
              </a:lnSpc>
              <a:spcBef>
                <a:spcPct val="0"/>
              </a:spcBef>
            </a:pPr>
            <a:r>
              <a:rPr lang="en-US" sz="2600" b="1" u="none" strike="noStrike" spc="234" dirty="0" err="1">
                <a:solidFill>
                  <a:srgbClr val="004AAD"/>
                </a:solidFill>
                <a:latin typeface="Noto Sans JP Bold"/>
                <a:ea typeface="Noto Sans JP Bold"/>
                <a:cs typeface="Noto Sans JP Bold"/>
                <a:sym typeface="Noto Sans JP Bold"/>
              </a:rPr>
              <a:t>標</a:t>
            </a:r>
            <a:endParaRPr lang="en-US" sz="2600" b="1" u="none" strike="noStrike" spc="234" dirty="0">
              <a:solidFill>
                <a:srgbClr val="004AAD"/>
              </a:solidFill>
              <a:latin typeface="Noto Sans JP Bold"/>
              <a:ea typeface="Noto Sans JP Bold"/>
              <a:cs typeface="Noto Sans JP Bold"/>
              <a:sym typeface="Noto Sans JP Bold"/>
            </a:endParaRPr>
          </a:p>
        </p:txBody>
      </p:sp>
      <p:sp>
        <p:nvSpPr>
          <p:cNvPr id="21" name="TextBox 21"/>
          <p:cNvSpPr txBox="1"/>
          <p:nvPr/>
        </p:nvSpPr>
        <p:spPr>
          <a:xfrm>
            <a:off x="10514952" y="4645353"/>
            <a:ext cx="7275466" cy="1189749"/>
          </a:xfrm>
          <a:prstGeom prst="rect">
            <a:avLst/>
          </a:prstGeom>
        </p:spPr>
        <p:txBody>
          <a:bodyPr lIns="0" tIns="0" rIns="0" bIns="0" rtlCol="0" anchor="t">
            <a:spAutoFit/>
          </a:bodyPr>
          <a:lstStyle/>
          <a:p>
            <a:pPr algn="l">
              <a:lnSpc>
                <a:spcPts val="3200"/>
              </a:lnSpc>
            </a:pPr>
            <a:r>
              <a:rPr lang="en-US" altLang="ja-JP" sz="2000" dirty="0">
                <a:solidFill>
                  <a:srgbClr val="343434"/>
                </a:solidFill>
                <a:latin typeface="Noto Sans JP"/>
                <a:ea typeface="Noto Sans JP"/>
                <a:cs typeface="Noto Sans JP"/>
                <a:sym typeface="Noto Sans JP"/>
              </a:rPr>
              <a:t>5</a:t>
            </a:r>
            <a:r>
              <a:rPr lang="ja-JP" altLang="en-US" sz="2000">
                <a:solidFill>
                  <a:srgbClr val="343434"/>
                </a:solidFill>
                <a:latin typeface="Noto Sans JP"/>
                <a:ea typeface="Noto Sans JP"/>
                <a:cs typeface="Noto Sans JP"/>
                <a:sym typeface="Noto Sans JP"/>
              </a:rPr>
              <a:t>年以内もしくはそれ以上の期間で、海外売上比率の向上や安定した収益構造の確立とブランド認知度の拡大などの目標を記載します。</a:t>
            </a:r>
          </a:p>
        </p:txBody>
      </p:sp>
      <p:sp>
        <p:nvSpPr>
          <p:cNvPr id="22" name="AutoShape 22"/>
          <p:cNvSpPr/>
          <p:nvPr/>
        </p:nvSpPr>
        <p:spPr>
          <a:xfrm>
            <a:off x="10267302" y="1788610"/>
            <a:ext cx="0" cy="1799332"/>
          </a:xfrm>
          <a:prstGeom prst="line">
            <a:avLst/>
          </a:prstGeom>
          <a:ln w="38100" cap="flat">
            <a:solidFill>
              <a:srgbClr val="004AAD"/>
            </a:solidFill>
            <a:prstDash val="solid"/>
            <a:headEnd type="none" w="sm" len="sm"/>
            <a:tailEnd type="none" w="sm" len="sm"/>
          </a:ln>
        </p:spPr>
        <p:txBody>
          <a:bodyPr/>
          <a:lstStyle/>
          <a:p>
            <a:endParaRPr lang="ja-JP" altLang="en-US"/>
          </a:p>
        </p:txBody>
      </p:sp>
      <p:sp>
        <p:nvSpPr>
          <p:cNvPr id="23" name="AutoShape 23"/>
          <p:cNvSpPr/>
          <p:nvPr/>
        </p:nvSpPr>
        <p:spPr>
          <a:xfrm>
            <a:off x="10267302" y="4571187"/>
            <a:ext cx="0" cy="1799332"/>
          </a:xfrm>
          <a:prstGeom prst="line">
            <a:avLst/>
          </a:prstGeom>
          <a:ln w="38100" cap="flat">
            <a:solidFill>
              <a:srgbClr val="004AAD"/>
            </a:solidFill>
            <a:prstDash val="solid"/>
            <a:headEnd type="none" w="sm" len="sm"/>
            <a:tailEnd type="none" w="sm" len="sm"/>
          </a:ln>
        </p:spPr>
        <p:txBody>
          <a:bodyPr/>
          <a:lstStyle/>
          <a:p>
            <a:endParaRPr lang="ja-JP" altLang="en-US"/>
          </a:p>
        </p:txBody>
      </p:sp>
      <p:sp>
        <p:nvSpPr>
          <p:cNvPr id="24" name="TextBox 24"/>
          <p:cNvSpPr txBox="1"/>
          <p:nvPr/>
        </p:nvSpPr>
        <p:spPr>
          <a:xfrm>
            <a:off x="695914" y="7838566"/>
            <a:ext cx="3002021" cy="438785"/>
          </a:xfrm>
          <a:prstGeom prst="rect">
            <a:avLst/>
          </a:prstGeom>
        </p:spPr>
        <p:txBody>
          <a:bodyPr wrap="square" lIns="0" tIns="0" rIns="0" bIns="0" rtlCol="0" anchor="t">
            <a:spAutoFit/>
          </a:bodyPr>
          <a:lstStyle/>
          <a:p>
            <a:pPr algn="l">
              <a:lnSpc>
                <a:spcPts val="3639"/>
              </a:lnSpc>
              <a:spcBef>
                <a:spcPct val="0"/>
              </a:spcBef>
            </a:pPr>
            <a:r>
              <a:rPr lang="en-US" sz="2599" b="1" dirty="0" err="1">
                <a:solidFill>
                  <a:srgbClr val="004AAD"/>
                </a:solidFill>
                <a:latin typeface="Noto Sans JP Bold"/>
                <a:ea typeface="Noto Sans JP Bold"/>
                <a:cs typeface="Noto Sans JP Bold"/>
                <a:sym typeface="Noto Sans JP Bold"/>
              </a:rPr>
              <a:t>具体的な数値目標</a:t>
            </a:r>
            <a:endParaRPr lang="en-US" sz="2599" b="1" dirty="0">
              <a:solidFill>
                <a:srgbClr val="004AAD"/>
              </a:solidFill>
              <a:latin typeface="Noto Sans JP Bold"/>
              <a:ea typeface="Noto Sans JP Bold"/>
              <a:cs typeface="Noto Sans JP Bold"/>
              <a:sym typeface="Noto Sans JP Bold"/>
            </a:endParaRPr>
          </a:p>
        </p:txBody>
      </p:sp>
      <p:sp>
        <p:nvSpPr>
          <p:cNvPr id="25" name="TextBox 25"/>
          <p:cNvSpPr txBox="1"/>
          <p:nvPr/>
        </p:nvSpPr>
        <p:spPr>
          <a:xfrm>
            <a:off x="14402424" y="-60499"/>
            <a:ext cx="3885576" cy="1774999"/>
          </a:xfrm>
          <a:prstGeom prst="rect">
            <a:avLst/>
          </a:prstGeom>
        </p:spPr>
        <p:txBody>
          <a:bodyPr wrap="square" lIns="0" tIns="0" rIns="0" bIns="0" rtlCol="0" anchor="t">
            <a:spAutoFit/>
          </a:bodyPr>
          <a:lstStyle/>
          <a:p>
            <a:pPr marL="0" lvl="0" indent="0" algn="l">
              <a:lnSpc>
                <a:spcPts val="14515"/>
              </a:lnSpc>
              <a:spcBef>
                <a:spcPct val="0"/>
              </a:spcBef>
            </a:pPr>
            <a:r>
              <a:rPr lang="en-US" sz="10368" b="1" u="none" strike="noStrike" dirty="0">
                <a:solidFill>
                  <a:srgbClr val="FFFFFF">
                    <a:alpha val="19608"/>
                  </a:srgbClr>
                </a:solidFill>
                <a:latin typeface="Noto Sans JP Bold"/>
                <a:ea typeface="Noto Sans JP Bold"/>
                <a:cs typeface="Noto Sans JP Bold"/>
                <a:sym typeface="Noto Sans JP Bold"/>
              </a:rPr>
              <a:t>GOAL</a:t>
            </a:r>
          </a:p>
        </p:txBody>
      </p:sp>
      <p:grpSp>
        <p:nvGrpSpPr>
          <p:cNvPr id="26" name="Group 26"/>
          <p:cNvGrpSpPr/>
          <p:nvPr/>
        </p:nvGrpSpPr>
        <p:grpSpPr>
          <a:xfrm>
            <a:off x="3321943" y="546196"/>
            <a:ext cx="453698" cy="471979"/>
            <a:chOff x="0" y="0"/>
            <a:chExt cx="444912" cy="462839"/>
          </a:xfrm>
        </p:grpSpPr>
        <p:sp>
          <p:nvSpPr>
            <p:cNvPr id="27" name="Freeform 27"/>
            <p:cNvSpPr/>
            <p:nvPr/>
          </p:nvSpPr>
          <p:spPr>
            <a:xfrm>
              <a:off x="0" y="0"/>
              <a:ext cx="444912" cy="462839"/>
            </a:xfrm>
            <a:custGeom>
              <a:avLst/>
              <a:gdLst/>
              <a:ahLst/>
              <a:cxnLst/>
              <a:rect l="l" t="t" r="r" b="b"/>
              <a:pathLst>
                <a:path w="444912" h="462839">
                  <a:moveTo>
                    <a:pt x="0" y="0"/>
                  </a:moveTo>
                  <a:lnTo>
                    <a:pt x="241712" y="0"/>
                  </a:lnTo>
                  <a:lnTo>
                    <a:pt x="444912" y="231420"/>
                  </a:lnTo>
                  <a:lnTo>
                    <a:pt x="241712" y="462839"/>
                  </a:lnTo>
                  <a:lnTo>
                    <a:pt x="0" y="462839"/>
                  </a:lnTo>
                  <a:lnTo>
                    <a:pt x="203200" y="231420"/>
                  </a:lnTo>
                  <a:lnTo>
                    <a:pt x="0" y="0"/>
                  </a:lnTo>
                  <a:close/>
                </a:path>
              </a:pathLst>
            </a:custGeom>
            <a:solidFill>
              <a:srgbClr val="FAFAFA"/>
            </a:solidFill>
            <a:ln cap="sq">
              <a:noFill/>
              <a:prstDash val="solid"/>
              <a:miter/>
            </a:ln>
          </p:spPr>
          <p:txBody>
            <a:bodyPr/>
            <a:lstStyle/>
            <a:p>
              <a:endParaRPr lang="ja-JP" altLang="en-US"/>
            </a:p>
          </p:txBody>
        </p:sp>
        <p:sp>
          <p:nvSpPr>
            <p:cNvPr id="28" name="TextBox 28"/>
            <p:cNvSpPr txBox="1"/>
            <p:nvPr/>
          </p:nvSpPr>
          <p:spPr>
            <a:xfrm>
              <a:off x="177800" y="-238125"/>
              <a:ext cx="190912" cy="700964"/>
            </a:xfrm>
            <a:prstGeom prst="rect">
              <a:avLst/>
            </a:prstGeom>
          </p:spPr>
          <p:txBody>
            <a:bodyPr lIns="50800" tIns="50800" rIns="50800" bIns="50800" rtlCol="0" anchor="ctr"/>
            <a:lstStyle/>
            <a:p>
              <a:pPr algn="ctr">
                <a:lnSpc>
                  <a:spcPts val="2940"/>
                </a:lnSpc>
              </a:pPr>
              <a:endParaRPr/>
            </a:p>
          </p:txBody>
        </p:sp>
      </p:grpSp>
      <p:sp>
        <p:nvSpPr>
          <p:cNvPr id="37" name="TextBox 30">
            <a:extLst>
              <a:ext uri="{FF2B5EF4-FFF2-40B4-BE49-F238E27FC236}">
                <a16:creationId xmlns:a16="http://schemas.microsoft.com/office/drawing/2014/main" id="{0FD89142-0A6D-45CE-9AA7-1424B31E9493}"/>
              </a:ext>
            </a:extLst>
          </p:cNvPr>
          <p:cNvSpPr txBox="1"/>
          <p:nvPr/>
        </p:nvSpPr>
        <p:spPr>
          <a:xfrm>
            <a:off x="337282" y="419100"/>
            <a:ext cx="3733800" cy="712469"/>
          </a:xfrm>
          <a:prstGeom prst="rect">
            <a:avLst/>
          </a:prstGeom>
        </p:spPr>
        <p:txBody>
          <a:bodyPr lIns="0" tIns="0" rIns="0" bIns="0" rtlCol="0" anchor="t">
            <a:spAutoFit/>
          </a:bodyPr>
          <a:lstStyle/>
          <a:p>
            <a:pPr algn="l">
              <a:lnSpc>
                <a:spcPts val="5880"/>
              </a:lnSpc>
              <a:spcBef>
                <a:spcPct val="0"/>
              </a:spcBef>
            </a:pPr>
            <a:r>
              <a:rPr lang="en-US" altLang="ja-JP" sz="4200" b="1" dirty="0" err="1">
                <a:solidFill>
                  <a:srgbClr val="FFFFFF"/>
                </a:solidFill>
                <a:latin typeface="Noto Sans JP Bold"/>
                <a:ea typeface="Noto Sans JP Bold"/>
                <a:cs typeface="Noto Sans JP Bold"/>
                <a:sym typeface="Noto Sans JP Bold"/>
              </a:rPr>
              <a:t>目的・目標</a:t>
            </a:r>
            <a:endParaRPr lang="en-US" altLang="ja-JP" sz="4200" b="1" dirty="0">
              <a:solidFill>
                <a:srgbClr val="FFFFFF"/>
              </a:solidFill>
              <a:latin typeface="Noto Sans JP Bold"/>
              <a:ea typeface="Noto Sans JP Bold"/>
              <a:cs typeface="Noto Sans JP Bold"/>
              <a:sym typeface="Noto Sans JP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23673" y="1502990"/>
            <a:ext cx="17640655" cy="4637861"/>
            <a:chOff x="0" y="0"/>
            <a:chExt cx="4646098" cy="1221494"/>
          </a:xfrm>
        </p:grpSpPr>
        <p:sp>
          <p:nvSpPr>
            <p:cNvPr id="4" name="Freeform 4"/>
            <p:cNvSpPr/>
            <p:nvPr/>
          </p:nvSpPr>
          <p:spPr>
            <a:xfrm>
              <a:off x="0" y="0"/>
              <a:ext cx="4646099" cy="1221494"/>
            </a:xfrm>
            <a:custGeom>
              <a:avLst/>
              <a:gdLst/>
              <a:ahLst/>
              <a:cxnLst/>
              <a:rect l="l" t="t" r="r" b="b"/>
              <a:pathLst>
                <a:path w="4646099" h="1221494">
                  <a:moveTo>
                    <a:pt x="8777" y="0"/>
                  </a:moveTo>
                  <a:lnTo>
                    <a:pt x="4637321" y="0"/>
                  </a:lnTo>
                  <a:cubicBezTo>
                    <a:pt x="4642169" y="0"/>
                    <a:pt x="4646099" y="3930"/>
                    <a:pt x="4646099" y="8777"/>
                  </a:cubicBezTo>
                  <a:lnTo>
                    <a:pt x="4646099" y="1212717"/>
                  </a:lnTo>
                  <a:cubicBezTo>
                    <a:pt x="4646099" y="1217565"/>
                    <a:pt x="4642169" y="1221494"/>
                    <a:pt x="4637321" y="1221494"/>
                  </a:cubicBezTo>
                  <a:lnTo>
                    <a:pt x="8777" y="1221494"/>
                  </a:lnTo>
                  <a:cubicBezTo>
                    <a:pt x="3930" y="1221494"/>
                    <a:pt x="0" y="1217565"/>
                    <a:pt x="0" y="1212717"/>
                  </a:cubicBezTo>
                  <a:lnTo>
                    <a:pt x="0" y="8777"/>
                  </a:lnTo>
                  <a:cubicBezTo>
                    <a:pt x="0" y="3930"/>
                    <a:pt x="3930" y="0"/>
                    <a:pt x="8777" y="0"/>
                  </a:cubicBezTo>
                  <a:close/>
                </a:path>
              </a:pathLst>
            </a:custGeom>
            <a:solidFill>
              <a:srgbClr val="FFFFFF"/>
            </a:solidFill>
          </p:spPr>
          <p:txBody>
            <a:bodyPr/>
            <a:lstStyle/>
            <a:p>
              <a:endParaRPr lang="ja-JP" altLang="en-US"/>
            </a:p>
          </p:txBody>
        </p:sp>
        <p:sp>
          <p:nvSpPr>
            <p:cNvPr id="5" name="TextBox 5"/>
            <p:cNvSpPr txBox="1"/>
            <p:nvPr/>
          </p:nvSpPr>
          <p:spPr>
            <a:xfrm>
              <a:off x="0" y="-238125"/>
              <a:ext cx="4646098" cy="1459619"/>
            </a:xfrm>
            <a:prstGeom prst="rect">
              <a:avLst/>
            </a:prstGeom>
          </p:spPr>
          <p:txBody>
            <a:bodyPr lIns="50800" tIns="50800" rIns="50800" bIns="50800" rtlCol="0" anchor="ctr"/>
            <a:lstStyle/>
            <a:p>
              <a:pPr algn="ctr">
                <a:lnSpc>
                  <a:spcPts val="2940"/>
                </a:lnSpc>
              </a:pPr>
              <a:endParaRPr/>
            </a:p>
          </p:txBody>
        </p:sp>
      </p:grpSp>
      <p:grpSp>
        <p:nvGrpSpPr>
          <p:cNvPr id="6" name="Group 6"/>
          <p:cNvGrpSpPr/>
          <p:nvPr/>
        </p:nvGrpSpPr>
        <p:grpSpPr>
          <a:xfrm>
            <a:off x="323673" y="5484370"/>
            <a:ext cx="8082249" cy="4399164"/>
            <a:chOff x="0" y="-238125"/>
            <a:chExt cx="2128658" cy="1158627"/>
          </a:xfrm>
        </p:grpSpPr>
        <p:sp>
          <p:nvSpPr>
            <p:cNvPr id="7" name="Freeform 7"/>
            <p:cNvSpPr/>
            <p:nvPr/>
          </p:nvSpPr>
          <p:spPr>
            <a:xfrm>
              <a:off x="0" y="122026"/>
              <a:ext cx="2128658" cy="798476"/>
            </a:xfrm>
            <a:custGeom>
              <a:avLst/>
              <a:gdLst/>
              <a:ahLst/>
              <a:cxnLst/>
              <a:rect l="l" t="t" r="r" b="b"/>
              <a:pathLst>
                <a:path w="2128658" h="920502">
                  <a:moveTo>
                    <a:pt x="19158" y="0"/>
                  </a:moveTo>
                  <a:lnTo>
                    <a:pt x="2109501" y="0"/>
                  </a:lnTo>
                  <a:cubicBezTo>
                    <a:pt x="2120081" y="0"/>
                    <a:pt x="2128658" y="8577"/>
                    <a:pt x="2128658" y="19158"/>
                  </a:cubicBezTo>
                  <a:lnTo>
                    <a:pt x="2128658" y="901345"/>
                  </a:lnTo>
                  <a:cubicBezTo>
                    <a:pt x="2128658" y="911925"/>
                    <a:pt x="2120081" y="920502"/>
                    <a:pt x="2109501" y="920502"/>
                  </a:cubicBezTo>
                  <a:lnTo>
                    <a:pt x="19158" y="920502"/>
                  </a:lnTo>
                  <a:cubicBezTo>
                    <a:pt x="8577" y="920502"/>
                    <a:pt x="0" y="911925"/>
                    <a:pt x="0" y="901345"/>
                  </a:cubicBezTo>
                  <a:lnTo>
                    <a:pt x="0" y="19158"/>
                  </a:lnTo>
                  <a:cubicBezTo>
                    <a:pt x="0" y="8577"/>
                    <a:pt x="8577" y="0"/>
                    <a:pt x="19158" y="0"/>
                  </a:cubicBezTo>
                  <a:close/>
                </a:path>
              </a:pathLst>
            </a:custGeom>
            <a:solidFill>
              <a:srgbClr val="FFFFFF"/>
            </a:solidFill>
            <a:ln cap="sq">
              <a:noFill/>
              <a:prstDash val="sysDot"/>
              <a:miter/>
            </a:ln>
          </p:spPr>
          <p:txBody>
            <a:bodyPr/>
            <a:lstStyle/>
            <a:p>
              <a:endParaRPr lang="ja-JP" altLang="en-US"/>
            </a:p>
          </p:txBody>
        </p:sp>
        <p:sp>
          <p:nvSpPr>
            <p:cNvPr id="8" name="TextBox 8"/>
            <p:cNvSpPr txBox="1"/>
            <p:nvPr/>
          </p:nvSpPr>
          <p:spPr>
            <a:xfrm>
              <a:off x="0" y="-238125"/>
              <a:ext cx="2128658" cy="1158627"/>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9865287" y="5484370"/>
            <a:ext cx="8082249" cy="4399164"/>
            <a:chOff x="0" y="-238125"/>
            <a:chExt cx="2128658" cy="1158627"/>
          </a:xfrm>
        </p:grpSpPr>
        <p:sp>
          <p:nvSpPr>
            <p:cNvPr id="10" name="Freeform 10"/>
            <p:cNvSpPr/>
            <p:nvPr/>
          </p:nvSpPr>
          <p:spPr>
            <a:xfrm>
              <a:off x="0" y="122026"/>
              <a:ext cx="2128658" cy="798476"/>
            </a:xfrm>
            <a:custGeom>
              <a:avLst/>
              <a:gdLst/>
              <a:ahLst/>
              <a:cxnLst/>
              <a:rect l="l" t="t" r="r" b="b"/>
              <a:pathLst>
                <a:path w="2128658" h="920502">
                  <a:moveTo>
                    <a:pt x="19158" y="0"/>
                  </a:moveTo>
                  <a:lnTo>
                    <a:pt x="2109501" y="0"/>
                  </a:lnTo>
                  <a:cubicBezTo>
                    <a:pt x="2120081" y="0"/>
                    <a:pt x="2128658" y="8577"/>
                    <a:pt x="2128658" y="19158"/>
                  </a:cubicBezTo>
                  <a:lnTo>
                    <a:pt x="2128658" y="901345"/>
                  </a:lnTo>
                  <a:cubicBezTo>
                    <a:pt x="2128658" y="911925"/>
                    <a:pt x="2120081" y="920502"/>
                    <a:pt x="2109501" y="920502"/>
                  </a:cubicBezTo>
                  <a:lnTo>
                    <a:pt x="19158" y="920502"/>
                  </a:lnTo>
                  <a:cubicBezTo>
                    <a:pt x="8577" y="920502"/>
                    <a:pt x="0" y="911925"/>
                    <a:pt x="0" y="901345"/>
                  </a:cubicBezTo>
                  <a:lnTo>
                    <a:pt x="0" y="19158"/>
                  </a:lnTo>
                  <a:cubicBezTo>
                    <a:pt x="0" y="8577"/>
                    <a:pt x="8577" y="0"/>
                    <a:pt x="19158" y="0"/>
                  </a:cubicBezTo>
                  <a:close/>
                </a:path>
              </a:pathLst>
            </a:custGeom>
            <a:solidFill>
              <a:srgbClr val="FFFFFF"/>
            </a:solidFill>
            <a:ln cap="sq">
              <a:noFill/>
              <a:prstDash val="sysDot"/>
              <a:miter/>
            </a:ln>
          </p:spPr>
          <p:txBody>
            <a:bodyPr/>
            <a:lstStyle/>
            <a:p>
              <a:endParaRPr lang="ja-JP" altLang="en-US"/>
            </a:p>
          </p:txBody>
        </p:sp>
        <p:sp>
          <p:nvSpPr>
            <p:cNvPr id="11" name="TextBox 11"/>
            <p:cNvSpPr txBox="1"/>
            <p:nvPr/>
          </p:nvSpPr>
          <p:spPr>
            <a:xfrm>
              <a:off x="0" y="-238125"/>
              <a:ext cx="2128658" cy="1158627"/>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3240985" y="5306601"/>
            <a:ext cx="14391861" cy="549275"/>
            <a:chOff x="0" y="0"/>
            <a:chExt cx="3790449" cy="144665"/>
          </a:xfrm>
        </p:grpSpPr>
        <p:sp>
          <p:nvSpPr>
            <p:cNvPr id="13" name="Freeform 13"/>
            <p:cNvSpPr/>
            <p:nvPr/>
          </p:nvSpPr>
          <p:spPr>
            <a:xfrm>
              <a:off x="0" y="0"/>
              <a:ext cx="3790449" cy="144665"/>
            </a:xfrm>
            <a:custGeom>
              <a:avLst/>
              <a:gdLst/>
              <a:ahLst/>
              <a:cxnLst/>
              <a:rect l="l" t="t" r="r" b="b"/>
              <a:pathLst>
                <a:path w="3790449" h="144665">
                  <a:moveTo>
                    <a:pt x="6455" y="0"/>
                  </a:moveTo>
                  <a:lnTo>
                    <a:pt x="3783993" y="0"/>
                  </a:lnTo>
                  <a:cubicBezTo>
                    <a:pt x="3787559" y="0"/>
                    <a:pt x="3790449" y="2890"/>
                    <a:pt x="3790449" y="6455"/>
                  </a:cubicBezTo>
                  <a:lnTo>
                    <a:pt x="3790449" y="138210"/>
                  </a:lnTo>
                  <a:cubicBezTo>
                    <a:pt x="3790449" y="141775"/>
                    <a:pt x="3787559" y="144665"/>
                    <a:pt x="3783993" y="144665"/>
                  </a:cubicBezTo>
                  <a:lnTo>
                    <a:pt x="6455" y="144665"/>
                  </a:lnTo>
                  <a:cubicBezTo>
                    <a:pt x="2890" y="144665"/>
                    <a:pt x="0" y="141775"/>
                    <a:pt x="0" y="138210"/>
                  </a:cubicBezTo>
                  <a:lnTo>
                    <a:pt x="0" y="6455"/>
                  </a:lnTo>
                  <a:cubicBezTo>
                    <a:pt x="0" y="2890"/>
                    <a:pt x="2890" y="0"/>
                    <a:pt x="6455" y="0"/>
                  </a:cubicBezTo>
                  <a:close/>
                </a:path>
              </a:pathLst>
            </a:custGeom>
            <a:solidFill>
              <a:srgbClr val="F3F2F3"/>
            </a:solidFill>
            <a:ln cap="sq">
              <a:noFill/>
              <a:prstDash val="sysDot"/>
              <a:miter/>
            </a:ln>
          </p:spPr>
          <p:txBody>
            <a:bodyPr/>
            <a:lstStyle/>
            <a:p>
              <a:endParaRPr lang="ja-JP" altLang="en-US"/>
            </a:p>
          </p:txBody>
        </p:sp>
        <p:sp>
          <p:nvSpPr>
            <p:cNvPr id="14" name="TextBox 14"/>
            <p:cNvSpPr txBox="1"/>
            <p:nvPr/>
          </p:nvSpPr>
          <p:spPr>
            <a:xfrm>
              <a:off x="0" y="-238125"/>
              <a:ext cx="3790449" cy="382790"/>
            </a:xfrm>
            <a:prstGeom prst="rect">
              <a:avLst/>
            </a:prstGeom>
          </p:spPr>
          <p:txBody>
            <a:bodyPr lIns="50800" tIns="50800" rIns="50800" bIns="50800" rtlCol="0" anchor="ctr"/>
            <a:lstStyle/>
            <a:p>
              <a:pPr algn="ctr">
                <a:lnSpc>
                  <a:spcPts val="2940"/>
                </a:lnSpc>
              </a:pPr>
              <a:endParaRPr/>
            </a:p>
          </p:txBody>
        </p:sp>
      </p:grpSp>
      <p:grpSp>
        <p:nvGrpSpPr>
          <p:cNvPr id="15" name="Group 15"/>
          <p:cNvGrpSpPr/>
          <p:nvPr/>
        </p:nvGrpSpPr>
        <p:grpSpPr>
          <a:xfrm>
            <a:off x="3240985" y="2686950"/>
            <a:ext cx="14391861" cy="549275"/>
            <a:chOff x="0" y="0"/>
            <a:chExt cx="3790449" cy="144665"/>
          </a:xfrm>
        </p:grpSpPr>
        <p:sp>
          <p:nvSpPr>
            <p:cNvPr id="16" name="Freeform 16"/>
            <p:cNvSpPr/>
            <p:nvPr/>
          </p:nvSpPr>
          <p:spPr>
            <a:xfrm>
              <a:off x="0" y="0"/>
              <a:ext cx="3790449" cy="144665"/>
            </a:xfrm>
            <a:custGeom>
              <a:avLst/>
              <a:gdLst/>
              <a:ahLst/>
              <a:cxnLst/>
              <a:rect l="l" t="t" r="r" b="b"/>
              <a:pathLst>
                <a:path w="3790449" h="144665">
                  <a:moveTo>
                    <a:pt x="6455" y="0"/>
                  </a:moveTo>
                  <a:lnTo>
                    <a:pt x="3783993" y="0"/>
                  </a:lnTo>
                  <a:cubicBezTo>
                    <a:pt x="3787559" y="0"/>
                    <a:pt x="3790449" y="2890"/>
                    <a:pt x="3790449" y="6455"/>
                  </a:cubicBezTo>
                  <a:lnTo>
                    <a:pt x="3790449" y="138210"/>
                  </a:lnTo>
                  <a:cubicBezTo>
                    <a:pt x="3790449" y="141775"/>
                    <a:pt x="3787559" y="144665"/>
                    <a:pt x="3783993" y="144665"/>
                  </a:cubicBezTo>
                  <a:lnTo>
                    <a:pt x="6455" y="144665"/>
                  </a:lnTo>
                  <a:cubicBezTo>
                    <a:pt x="2890" y="144665"/>
                    <a:pt x="0" y="141775"/>
                    <a:pt x="0" y="138210"/>
                  </a:cubicBezTo>
                  <a:lnTo>
                    <a:pt x="0" y="6455"/>
                  </a:lnTo>
                  <a:cubicBezTo>
                    <a:pt x="0" y="2890"/>
                    <a:pt x="2890" y="0"/>
                    <a:pt x="6455" y="0"/>
                  </a:cubicBezTo>
                  <a:close/>
                </a:path>
              </a:pathLst>
            </a:custGeom>
            <a:solidFill>
              <a:srgbClr val="F3F2F3"/>
            </a:solidFill>
            <a:ln cap="sq">
              <a:noFill/>
              <a:prstDash val="sysDot"/>
              <a:miter/>
            </a:ln>
          </p:spPr>
          <p:txBody>
            <a:bodyPr/>
            <a:lstStyle/>
            <a:p>
              <a:endParaRPr lang="ja-JP" altLang="en-US"/>
            </a:p>
          </p:txBody>
        </p:sp>
        <p:sp>
          <p:nvSpPr>
            <p:cNvPr id="17" name="TextBox 17"/>
            <p:cNvSpPr txBox="1"/>
            <p:nvPr/>
          </p:nvSpPr>
          <p:spPr>
            <a:xfrm>
              <a:off x="0" y="-238125"/>
              <a:ext cx="3790449" cy="382790"/>
            </a:xfrm>
            <a:prstGeom prst="rect">
              <a:avLst/>
            </a:prstGeom>
          </p:spPr>
          <p:txBody>
            <a:bodyPr lIns="50800" tIns="50800" rIns="50800" bIns="50800" rtlCol="0" anchor="ctr"/>
            <a:lstStyle/>
            <a:p>
              <a:pPr algn="ctr">
                <a:lnSpc>
                  <a:spcPts val="2940"/>
                </a:lnSpc>
              </a:pPr>
              <a:endParaRPr/>
            </a:p>
          </p:txBody>
        </p:sp>
      </p:grpSp>
      <p:grpSp>
        <p:nvGrpSpPr>
          <p:cNvPr id="18" name="Group 18"/>
          <p:cNvGrpSpPr/>
          <p:nvPr/>
        </p:nvGrpSpPr>
        <p:grpSpPr>
          <a:xfrm>
            <a:off x="4280058" y="571500"/>
            <a:ext cx="453698" cy="471979"/>
            <a:chOff x="0" y="0"/>
            <a:chExt cx="444912" cy="462839"/>
          </a:xfrm>
        </p:grpSpPr>
        <p:sp>
          <p:nvSpPr>
            <p:cNvPr id="19" name="Freeform 19"/>
            <p:cNvSpPr/>
            <p:nvPr/>
          </p:nvSpPr>
          <p:spPr>
            <a:xfrm>
              <a:off x="0" y="0"/>
              <a:ext cx="444912" cy="462839"/>
            </a:xfrm>
            <a:custGeom>
              <a:avLst/>
              <a:gdLst/>
              <a:ahLst/>
              <a:cxnLst/>
              <a:rect l="l" t="t" r="r" b="b"/>
              <a:pathLst>
                <a:path w="444912" h="462839">
                  <a:moveTo>
                    <a:pt x="0" y="0"/>
                  </a:moveTo>
                  <a:lnTo>
                    <a:pt x="241712" y="0"/>
                  </a:lnTo>
                  <a:lnTo>
                    <a:pt x="444912" y="231420"/>
                  </a:lnTo>
                  <a:lnTo>
                    <a:pt x="241712" y="462839"/>
                  </a:lnTo>
                  <a:lnTo>
                    <a:pt x="0" y="462839"/>
                  </a:lnTo>
                  <a:lnTo>
                    <a:pt x="203200" y="231420"/>
                  </a:lnTo>
                  <a:lnTo>
                    <a:pt x="0" y="0"/>
                  </a:lnTo>
                  <a:close/>
                </a:path>
              </a:pathLst>
            </a:custGeom>
            <a:solidFill>
              <a:srgbClr val="FAFAFA"/>
            </a:solidFill>
            <a:ln cap="sq">
              <a:noFill/>
              <a:prstDash val="solid"/>
              <a:miter/>
            </a:ln>
          </p:spPr>
          <p:txBody>
            <a:bodyPr/>
            <a:lstStyle/>
            <a:p>
              <a:endParaRPr lang="ja-JP" altLang="en-US"/>
            </a:p>
          </p:txBody>
        </p:sp>
        <p:sp>
          <p:nvSpPr>
            <p:cNvPr id="20" name="TextBox 20"/>
            <p:cNvSpPr txBox="1"/>
            <p:nvPr/>
          </p:nvSpPr>
          <p:spPr>
            <a:xfrm>
              <a:off x="177800" y="-238125"/>
              <a:ext cx="190912" cy="700964"/>
            </a:xfrm>
            <a:prstGeom prst="rect">
              <a:avLst/>
            </a:prstGeom>
          </p:spPr>
          <p:txBody>
            <a:bodyPr lIns="50800" tIns="50800" rIns="50800" bIns="50800" rtlCol="0" anchor="ctr"/>
            <a:lstStyle/>
            <a:p>
              <a:pPr algn="ctr">
                <a:lnSpc>
                  <a:spcPts val="2940"/>
                </a:lnSpc>
              </a:pPr>
              <a:endParaRPr/>
            </a:p>
          </p:txBody>
        </p:sp>
      </p:grpSp>
      <p:grpSp>
        <p:nvGrpSpPr>
          <p:cNvPr id="21" name="Group 21"/>
          <p:cNvGrpSpPr/>
          <p:nvPr/>
        </p:nvGrpSpPr>
        <p:grpSpPr>
          <a:xfrm>
            <a:off x="3240985" y="3397919"/>
            <a:ext cx="14391861" cy="549275"/>
            <a:chOff x="0" y="0"/>
            <a:chExt cx="3790449" cy="144665"/>
          </a:xfrm>
        </p:grpSpPr>
        <p:sp>
          <p:nvSpPr>
            <p:cNvPr id="22" name="Freeform 22"/>
            <p:cNvSpPr/>
            <p:nvPr/>
          </p:nvSpPr>
          <p:spPr>
            <a:xfrm>
              <a:off x="0" y="0"/>
              <a:ext cx="3790449" cy="144665"/>
            </a:xfrm>
            <a:custGeom>
              <a:avLst/>
              <a:gdLst/>
              <a:ahLst/>
              <a:cxnLst/>
              <a:rect l="l" t="t" r="r" b="b"/>
              <a:pathLst>
                <a:path w="3790449" h="144665">
                  <a:moveTo>
                    <a:pt x="6455" y="0"/>
                  </a:moveTo>
                  <a:lnTo>
                    <a:pt x="3783993" y="0"/>
                  </a:lnTo>
                  <a:cubicBezTo>
                    <a:pt x="3787559" y="0"/>
                    <a:pt x="3790449" y="2890"/>
                    <a:pt x="3790449" y="6455"/>
                  </a:cubicBezTo>
                  <a:lnTo>
                    <a:pt x="3790449" y="138210"/>
                  </a:lnTo>
                  <a:cubicBezTo>
                    <a:pt x="3790449" y="141775"/>
                    <a:pt x="3787559" y="144665"/>
                    <a:pt x="3783993" y="144665"/>
                  </a:cubicBezTo>
                  <a:lnTo>
                    <a:pt x="6455" y="144665"/>
                  </a:lnTo>
                  <a:cubicBezTo>
                    <a:pt x="2890" y="144665"/>
                    <a:pt x="0" y="141775"/>
                    <a:pt x="0" y="138210"/>
                  </a:cubicBezTo>
                  <a:lnTo>
                    <a:pt x="0" y="6455"/>
                  </a:lnTo>
                  <a:cubicBezTo>
                    <a:pt x="0" y="2890"/>
                    <a:pt x="2890" y="0"/>
                    <a:pt x="6455" y="0"/>
                  </a:cubicBezTo>
                  <a:close/>
                </a:path>
              </a:pathLst>
            </a:custGeom>
            <a:solidFill>
              <a:srgbClr val="F3F2F3"/>
            </a:solidFill>
            <a:ln cap="sq">
              <a:noFill/>
              <a:prstDash val="sysDot"/>
              <a:miter/>
            </a:ln>
          </p:spPr>
          <p:txBody>
            <a:bodyPr/>
            <a:lstStyle/>
            <a:p>
              <a:endParaRPr lang="ja-JP" altLang="en-US"/>
            </a:p>
          </p:txBody>
        </p:sp>
        <p:sp>
          <p:nvSpPr>
            <p:cNvPr id="23" name="TextBox 23"/>
            <p:cNvSpPr txBox="1"/>
            <p:nvPr/>
          </p:nvSpPr>
          <p:spPr>
            <a:xfrm>
              <a:off x="0" y="-238125"/>
              <a:ext cx="3790449" cy="382790"/>
            </a:xfrm>
            <a:prstGeom prst="rect">
              <a:avLst/>
            </a:prstGeom>
          </p:spPr>
          <p:txBody>
            <a:bodyPr lIns="50800" tIns="50800" rIns="50800" bIns="50800" rtlCol="0" anchor="ctr"/>
            <a:lstStyle/>
            <a:p>
              <a:pPr algn="ctr">
                <a:lnSpc>
                  <a:spcPts val="2940"/>
                </a:lnSpc>
              </a:pPr>
              <a:endParaRPr/>
            </a:p>
          </p:txBody>
        </p:sp>
      </p:grpSp>
      <p:grpSp>
        <p:nvGrpSpPr>
          <p:cNvPr id="24" name="Group 24"/>
          <p:cNvGrpSpPr/>
          <p:nvPr/>
        </p:nvGrpSpPr>
        <p:grpSpPr>
          <a:xfrm>
            <a:off x="3240985" y="4103541"/>
            <a:ext cx="14391861" cy="1041134"/>
            <a:chOff x="0" y="0"/>
            <a:chExt cx="3790449" cy="274208"/>
          </a:xfrm>
        </p:grpSpPr>
        <p:sp>
          <p:nvSpPr>
            <p:cNvPr id="25" name="Freeform 25"/>
            <p:cNvSpPr/>
            <p:nvPr/>
          </p:nvSpPr>
          <p:spPr>
            <a:xfrm>
              <a:off x="0" y="0"/>
              <a:ext cx="3790449" cy="274208"/>
            </a:xfrm>
            <a:custGeom>
              <a:avLst/>
              <a:gdLst/>
              <a:ahLst/>
              <a:cxnLst/>
              <a:rect l="l" t="t" r="r" b="b"/>
              <a:pathLst>
                <a:path w="3790449" h="274208">
                  <a:moveTo>
                    <a:pt x="6455" y="0"/>
                  </a:moveTo>
                  <a:lnTo>
                    <a:pt x="3783993" y="0"/>
                  </a:lnTo>
                  <a:cubicBezTo>
                    <a:pt x="3787559" y="0"/>
                    <a:pt x="3790449" y="2890"/>
                    <a:pt x="3790449" y="6455"/>
                  </a:cubicBezTo>
                  <a:lnTo>
                    <a:pt x="3790449" y="267753"/>
                  </a:lnTo>
                  <a:cubicBezTo>
                    <a:pt x="3790449" y="271318"/>
                    <a:pt x="3787559" y="274208"/>
                    <a:pt x="3783993" y="274208"/>
                  </a:cubicBezTo>
                  <a:lnTo>
                    <a:pt x="6455" y="274208"/>
                  </a:lnTo>
                  <a:cubicBezTo>
                    <a:pt x="2890" y="274208"/>
                    <a:pt x="0" y="271318"/>
                    <a:pt x="0" y="267753"/>
                  </a:cubicBezTo>
                  <a:lnTo>
                    <a:pt x="0" y="6455"/>
                  </a:lnTo>
                  <a:cubicBezTo>
                    <a:pt x="0" y="2890"/>
                    <a:pt x="2890" y="0"/>
                    <a:pt x="6455" y="0"/>
                  </a:cubicBezTo>
                  <a:close/>
                </a:path>
              </a:pathLst>
            </a:custGeom>
            <a:solidFill>
              <a:srgbClr val="F3F2F3"/>
            </a:solidFill>
            <a:ln cap="sq">
              <a:noFill/>
              <a:prstDash val="sysDot"/>
              <a:miter/>
            </a:ln>
          </p:spPr>
          <p:txBody>
            <a:bodyPr/>
            <a:lstStyle/>
            <a:p>
              <a:endParaRPr lang="ja-JP" altLang="en-US"/>
            </a:p>
          </p:txBody>
        </p:sp>
        <p:sp>
          <p:nvSpPr>
            <p:cNvPr id="26" name="TextBox 26"/>
            <p:cNvSpPr txBox="1"/>
            <p:nvPr/>
          </p:nvSpPr>
          <p:spPr>
            <a:xfrm>
              <a:off x="0" y="-238125"/>
              <a:ext cx="3790449" cy="512333"/>
            </a:xfrm>
            <a:prstGeom prst="rect">
              <a:avLst/>
            </a:prstGeom>
          </p:spPr>
          <p:txBody>
            <a:bodyPr lIns="50800" tIns="50800" rIns="50800" bIns="50800" rtlCol="0" anchor="ctr"/>
            <a:lstStyle/>
            <a:p>
              <a:pPr algn="ctr">
                <a:lnSpc>
                  <a:spcPts val="2940"/>
                </a:lnSpc>
              </a:pPr>
              <a:endParaRPr/>
            </a:p>
          </p:txBody>
        </p:sp>
      </p:grpSp>
      <p:sp>
        <p:nvSpPr>
          <p:cNvPr id="27" name="TextBox 27"/>
          <p:cNvSpPr txBox="1"/>
          <p:nvPr/>
        </p:nvSpPr>
        <p:spPr>
          <a:xfrm>
            <a:off x="695915" y="1871531"/>
            <a:ext cx="1590084"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004AAD"/>
                </a:solidFill>
                <a:latin typeface="Noto Sans JP Bold"/>
                <a:ea typeface="Noto Sans JP Bold"/>
                <a:cs typeface="Noto Sans JP Bold"/>
                <a:sym typeface="Noto Sans JP Bold"/>
              </a:rPr>
              <a:t>市場調査</a:t>
            </a:r>
          </a:p>
        </p:txBody>
      </p:sp>
      <p:sp>
        <p:nvSpPr>
          <p:cNvPr id="28" name="TextBox 28"/>
          <p:cNvSpPr txBox="1"/>
          <p:nvPr/>
        </p:nvSpPr>
        <p:spPr>
          <a:xfrm>
            <a:off x="3462574" y="2772675"/>
            <a:ext cx="11049040" cy="339725"/>
          </a:xfrm>
          <a:prstGeom prst="rect">
            <a:avLst/>
          </a:prstGeom>
        </p:spPr>
        <p:txBody>
          <a:bodyPr lIns="0" tIns="0" rIns="0" bIns="0" rtlCol="0" anchor="t">
            <a:spAutoFit/>
          </a:bodyPr>
          <a:lstStyle/>
          <a:p>
            <a:pPr algn="l">
              <a:lnSpc>
                <a:spcPts val="2800"/>
              </a:lnSpc>
              <a:spcBef>
                <a:spcPct val="0"/>
              </a:spcBef>
            </a:pPr>
            <a:r>
              <a:rPr lang="ja-JP" altLang="en-US" sz="2000" b="0" i="0">
                <a:solidFill>
                  <a:srgbClr val="222222"/>
                </a:solidFill>
                <a:effectLst/>
                <a:latin typeface="Noto Sans JP" panose="020B0200000000000000" pitchFamily="34" charset="-128"/>
                <a:ea typeface="Noto Sans JP" panose="020B0200000000000000" pitchFamily="34" charset="-128"/>
              </a:rPr>
              <a:t>対象市場の規模や成長性、将来性についてデータを基に説明します。</a:t>
            </a:r>
            <a:endParaRPr lang="en-US" altLang="ja-JP" sz="2000" dirty="0">
              <a:solidFill>
                <a:srgbClr val="343434"/>
              </a:solidFill>
              <a:latin typeface="Noto Sans JP"/>
              <a:ea typeface="Noto Sans JP"/>
              <a:cs typeface="Noto Sans JP"/>
              <a:sym typeface="Noto Sans JP"/>
            </a:endParaRPr>
          </a:p>
        </p:txBody>
      </p:sp>
      <p:sp>
        <p:nvSpPr>
          <p:cNvPr id="29" name="TextBox 29"/>
          <p:cNvSpPr txBox="1"/>
          <p:nvPr/>
        </p:nvSpPr>
        <p:spPr>
          <a:xfrm>
            <a:off x="10240608" y="7040252"/>
            <a:ext cx="808391"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004AAD"/>
                </a:solidFill>
                <a:latin typeface="Noto Sans JP Bold"/>
                <a:ea typeface="Noto Sans JP Bold"/>
                <a:cs typeface="Noto Sans JP Bold"/>
                <a:sym typeface="Noto Sans JP Bold"/>
              </a:rPr>
              <a:t>戦略</a:t>
            </a:r>
          </a:p>
        </p:txBody>
      </p:sp>
      <p:sp>
        <p:nvSpPr>
          <p:cNvPr id="30" name="TextBox 30"/>
          <p:cNvSpPr txBox="1"/>
          <p:nvPr/>
        </p:nvSpPr>
        <p:spPr>
          <a:xfrm>
            <a:off x="337282" y="419100"/>
            <a:ext cx="3733800" cy="712469"/>
          </a:xfrm>
          <a:prstGeom prst="rect">
            <a:avLst/>
          </a:prstGeom>
        </p:spPr>
        <p:txBody>
          <a:bodyPr lIns="0" tIns="0" rIns="0" bIns="0" rtlCol="0" anchor="t">
            <a:spAutoFit/>
          </a:bodyPr>
          <a:lstStyle/>
          <a:p>
            <a:pPr algn="l">
              <a:lnSpc>
                <a:spcPts val="5880"/>
              </a:lnSpc>
              <a:spcBef>
                <a:spcPct val="0"/>
              </a:spcBef>
            </a:pPr>
            <a:r>
              <a:rPr lang="en-US" sz="4200" b="1" dirty="0" err="1">
                <a:solidFill>
                  <a:srgbClr val="FFFFFF"/>
                </a:solidFill>
                <a:latin typeface="Noto Sans JP Bold"/>
                <a:ea typeface="Noto Sans JP Bold"/>
                <a:cs typeface="Noto Sans JP Bold"/>
                <a:sym typeface="Noto Sans JP Bold"/>
              </a:rPr>
              <a:t>市場分析・戦略</a:t>
            </a:r>
            <a:endParaRPr lang="en-US" sz="4200" b="1" dirty="0">
              <a:solidFill>
                <a:srgbClr val="FFFFFF"/>
              </a:solidFill>
              <a:latin typeface="Noto Sans JP Bold"/>
              <a:ea typeface="Noto Sans JP Bold"/>
              <a:cs typeface="Noto Sans JP Bold"/>
              <a:sym typeface="Noto Sans JP Bold"/>
            </a:endParaRPr>
          </a:p>
        </p:txBody>
      </p:sp>
      <p:sp>
        <p:nvSpPr>
          <p:cNvPr id="31" name="TextBox 31"/>
          <p:cNvSpPr txBox="1"/>
          <p:nvPr/>
        </p:nvSpPr>
        <p:spPr>
          <a:xfrm>
            <a:off x="5985895" y="-114300"/>
            <a:ext cx="11992041" cy="1774999"/>
          </a:xfrm>
          <a:prstGeom prst="rect">
            <a:avLst/>
          </a:prstGeom>
        </p:spPr>
        <p:txBody>
          <a:bodyPr wrap="square" lIns="0" tIns="0" rIns="0" bIns="0" rtlCol="0" anchor="t">
            <a:spAutoFit/>
          </a:bodyPr>
          <a:lstStyle/>
          <a:p>
            <a:pPr marL="0" lvl="0" indent="0" algn="l">
              <a:lnSpc>
                <a:spcPts val="14515"/>
              </a:lnSpc>
              <a:spcBef>
                <a:spcPct val="0"/>
              </a:spcBef>
            </a:pPr>
            <a:r>
              <a:rPr lang="en-US" sz="10368" b="1" dirty="0">
                <a:solidFill>
                  <a:srgbClr val="FFFFFF">
                    <a:alpha val="19608"/>
                  </a:srgbClr>
                </a:solidFill>
                <a:latin typeface="Noto Sans JP Bold"/>
                <a:ea typeface="Noto Sans JP Bold"/>
                <a:cs typeface="Noto Sans JP Bold"/>
                <a:sym typeface="Noto Sans JP Bold"/>
              </a:rPr>
              <a:t>MARKET ANALYSIS</a:t>
            </a:r>
          </a:p>
        </p:txBody>
      </p:sp>
      <p:sp>
        <p:nvSpPr>
          <p:cNvPr id="32" name="TextBox 32"/>
          <p:cNvSpPr txBox="1"/>
          <p:nvPr/>
        </p:nvSpPr>
        <p:spPr>
          <a:xfrm>
            <a:off x="10181603" y="7646537"/>
            <a:ext cx="7451243" cy="1189749"/>
          </a:xfrm>
          <a:prstGeom prst="rect">
            <a:avLst/>
          </a:prstGeom>
        </p:spPr>
        <p:txBody>
          <a:bodyPr lIns="0" tIns="0" rIns="0" bIns="0" rtlCol="0" anchor="t">
            <a:spAutoFit/>
          </a:bodyPr>
          <a:lstStyle/>
          <a:p>
            <a:pPr algn="l">
              <a:lnSpc>
                <a:spcPts val="3200"/>
              </a:lnSpc>
            </a:pPr>
            <a:r>
              <a:rPr lang="ja-JP" altLang="en-US" sz="2000" b="0" i="0">
                <a:solidFill>
                  <a:srgbClr val="222222"/>
                </a:solidFill>
                <a:effectLst/>
                <a:latin typeface="Noto Sans JP" panose="020B0200000000000000" pitchFamily="34" charset="-128"/>
                <a:ea typeface="Noto Sans JP" panose="020B0200000000000000" pitchFamily="34" charset="-128"/>
              </a:rPr>
              <a:t>市場分析結果を踏まえ、自社の商品・サービスをどのように展開するかを明記します。競争優位性の確立、価格設定、販路開拓などの具体的戦略を示します。</a:t>
            </a:r>
            <a:endParaRPr lang="en-US" altLang="ja-JP" sz="2000" dirty="0">
              <a:solidFill>
                <a:srgbClr val="343434"/>
              </a:solidFill>
              <a:latin typeface="Noto Sans JP"/>
              <a:ea typeface="Noto Sans JP"/>
              <a:cs typeface="Noto Sans JP"/>
              <a:sym typeface="Noto Sans JP"/>
            </a:endParaRPr>
          </a:p>
        </p:txBody>
      </p:sp>
      <p:sp>
        <p:nvSpPr>
          <p:cNvPr id="33" name="TextBox 33"/>
          <p:cNvSpPr txBox="1"/>
          <p:nvPr/>
        </p:nvSpPr>
        <p:spPr>
          <a:xfrm>
            <a:off x="695914" y="2772675"/>
            <a:ext cx="1209085" cy="339725"/>
          </a:xfrm>
          <a:prstGeom prst="rect">
            <a:avLst/>
          </a:prstGeom>
        </p:spPr>
        <p:txBody>
          <a:bodyPr wrap="square" lIns="0" tIns="0" rIns="0" bIns="0" rtlCol="0" anchor="t">
            <a:spAutoFit/>
          </a:bodyPr>
          <a:lstStyle/>
          <a:p>
            <a:pPr algn="l">
              <a:lnSpc>
                <a:spcPts val="2800"/>
              </a:lnSpc>
              <a:spcBef>
                <a:spcPct val="0"/>
              </a:spcBef>
            </a:pPr>
            <a:r>
              <a:rPr lang="en-US" sz="2000" b="1" dirty="0">
                <a:solidFill>
                  <a:srgbClr val="004AAD"/>
                </a:solidFill>
                <a:latin typeface="Noto Sans JP Bold"/>
                <a:ea typeface="Noto Sans JP Bold"/>
                <a:cs typeface="Noto Sans JP Bold"/>
                <a:sym typeface="Noto Sans JP Bold"/>
              </a:rPr>
              <a:t>市場規模</a:t>
            </a:r>
          </a:p>
        </p:txBody>
      </p:sp>
      <p:sp>
        <p:nvSpPr>
          <p:cNvPr id="34" name="TextBox 34"/>
          <p:cNvSpPr txBox="1"/>
          <p:nvPr/>
        </p:nvSpPr>
        <p:spPr>
          <a:xfrm>
            <a:off x="695915" y="3483644"/>
            <a:ext cx="2213588" cy="339725"/>
          </a:xfrm>
          <a:prstGeom prst="rect">
            <a:avLst/>
          </a:prstGeom>
        </p:spPr>
        <p:txBody>
          <a:bodyPr wrap="square" lIns="0" tIns="0" rIns="0" bIns="0" rtlCol="0" anchor="t">
            <a:spAutoFit/>
          </a:bodyPr>
          <a:lstStyle/>
          <a:p>
            <a:pPr algn="l">
              <a:lnSpc>
                <a:spcPts val="2800"/>
              </a:lnSpc>
              <a:spcBef>
                <a:spcPct val="0"/>
              </a:spcBef>
            </a:pPr>
            <a:r>
              <a:rPr lang="en-US" sz="2000" b="1" dirty="0">
                <a:solidFill>
                  <a:srgbClr val="004AAD"/>
                </a:solidFill>
                <a:latin typeface="Noto Sans JP Bold"/>
                <a:ea typeface="Noto Sans JP Bold"/>
                <a:cs typeface="Noto Sans JP Bold"/>
                <a:sym typeface="Noto Sans JP Bold"/>
              </a:rPr>
              <a:t>ターゲット顧客層</a:t>
            </a:r>
          </a:p>
        </p:txBody>
      </p:sp>
      <p:sp>
        <p:nvSpPr>
          <p:cNvPr id="35" name="TextBox 35"/>
          <p:cNvSpPr txBox="1"/>
          <p:nvPr/>
        </p:nvSpPr>
        <p:spPr>
          <a:xfrm>
            <a:off x="695915" y="4156744"/>
            <a:ext cx="2213588" cy="339725"/>
          </a:xfrm>
          <a:prstGeom prst="rect">
            <a:avLst/>
          </a:prstGeom>
        </p:spPr>
        <p:txBody>
          <a:bodyPr wrap="square" lIns="0" tIns="0" rIns="0" bIns="0" rtlCol="0" anchor="t">
            <a:spAutoFit/>
          </a:bodyPr>
          <a:lstStyle/>
          <a:p>
            <a:pPr algn="l">
              <a:lnSpc>
                <a:spcPts val="2800"/>
              </a:lnSpc>
              <a:spcBef>
                <a:spcPct val="0"/>
              </a:spcBef>
            </a:pPr>
            <a:r>
              <a:rPr lang="en-US" sz="2000" b="1" dirty="0">
                <a:solidFill>
                  <a:srgbClr val="004AAD"/>
                </a:solidFill>
                <a:latin typeface="Noto Sans JP Bold"/>
                <a:ea typeface="Noto Sans JP Bold"/>
                <a:cs typeface="Noto Sans JP Bold"/>
                <a:sym typeface="Noto Sans JP Bold"/>
              </a:rPr>
              <a:t>競合他社について</a:t>
            </a:r>
          </a:p>
        </p:txBody>
      </p:sp>
      <p:sp>
        <p:nvSpPr>
          <p:cNvPr id="36" name="TextBox 36"/>
          <p:cNvSpPr txBox="1"/>
          <p:nvPr/>
        </p:nvSpPr>
        <p:spPr>
          <a:xfrm>
            <a:off x="695915" y="5392326"/>
            <a:ext cx="2531462" cy="339725"/>
          </a:xfrm>
          <a:prstGeom prst="rect">
            <a:avLst/>
          </a:prstGeom>
        </p:spPr>
        <p:txBody>
          <a:bodyPr wrap="square" lIns="0" tIns="0" rIns="0" bIns="0" rtlCol="0" anchor="t">
            <a:spAutoFit/>
          </a:bodyPr>
          <a:lstStyle/>
          <a:p>
            <a:pPr algn="l">
              <a:lnSpc>
                <a:spcPts val="2800"/>
              </a:lnSpc>
              <a:spcBef>
                <a:spcPct val="0"/>
              </a:spcBef>
            </a:pPr>
            <a:r>
              <a:rPr lang="en-US" sz="2000" b="1" dirty="0">
                <a:solidFill>
                  <a:srgbClr val="004AAD"/>
                </a:solidFill>
                <a:latin typeface="Noto Sans JP Bold"/>
                <a:ea typeface="Noto Sans JP Bold"/>
                <a:cs typeface="Noto Sans JP Bold"/>
                <a:sym typeface="Noto Sans JP Bold"/>
              </a:rPr>
              <a:t>現地消費者のニーズ</a:t>
            </a:r>
          </a:p>
        </p:txBody>
      </p:sp>
      <p:sp>
        <p:nvSpPr>
          <p:cNvPr id="37" name="TextBox 37"/>
          <p:cNvSpPr txBox="1"/>
          <p:nvPr/>
        </p:nvSpPr>
        <p:spPr>
          <a:xfrm>
            <a:off x="3462574" y="3483644"/>
            <a:ext cx="13988162" cy="330540"/>
          </a:xfrm>
          <a:prstGeom prst="rect">
            <a:avLst/>
          </a:prstGeom>
        </p:spPr>
        <p:txBody>
          <a:bodyPr wrap="square" lIns="0" tIns="0" rIns="0" bIns="0" rtlCol="0" anchor="t">
            <a:spAutoFit/>
          </a:bodyPr>
          <a:lstStyle/>
          <a:p>
            <a:pPr algn="l">
              <a:lnSpc>
                <a:spcPts val="2800"/>
              </a:lnSpc>
              <a:spcBef>
                <a:spcPct val="0"/>
              </a:spcBef>
            </a:pPr>
            <a:r>
              <a:rPr lang="ja-JP" altLang="en-US" sz="2000">
                <a:solidFill>
                  <a:srgbClr val="343434"/>
                </a:solidFill>
                <a:latin typeface="Noto Sans JP"/>
                <a:ea typeface="Noto Sans JP"/>
                <a:cs typeface="Noto Sans JP"/>
                <a:sym typeface="Noto Sans JP"/>
              </a:rPr>
              <a:t>年齢、性別、職業、ライフスタイルなどの属性を明確にし、どのような層に商品・サービスを提供するかを示します。</a:t>
            </a:r>
          </a:p>
        </p:txBody>
      </p:sp>
      <p:sp>
        <p:nvSpPr>
          <p:cNvPr id="38" name="TextBox 38"/>
          <p:cNvSpPr txBox="1"/>
          <p:nvPr/>
        </p:nvSpPr>
        <p:spPr>
          <a:xfrm>
            <a:off x="3462574" y="4284384"/>
            <a:ext cx="13988163" cy="330540"/>
          </a:xfrm>
          <a:prstGeom prst="rect">
            <a:avLst/>
          </a:prstGeom>
        </p:spPr>
        <p:txBody>
          <a:bodyPr lIns="0" tIns="0" rIns="0" bIns="0" rtlCol="0" anchor="t">
            <a:spAutoFit/>
          </a:bodyPr>
          <a:lstStyle/>
          <a:p>
            <a:pPr algn="l">
              <a:lnSpc>
                <a:spcPts val="2800"/>
              </a:lnSpc>
              <a:spcBef>
                <a:spcPct val="0"/>
              </a:spcBef>
            </a:pPr>
            <a:r>
              <a:rPr lang="ja-JP" altLang="en-US" sz="2000">
                <a:solidFill>
                  <a:srgbClr val="343434"/>
                </a:solidFill>
                <a:latin typeface="Noto Sans JP"/>
                <a:ea typeface="Noto Sans JP"/>
                <a:cs typeface="Noto Sans JP"/>
                <a:sym typeface="Noto Sans JP"/>
              </a:rPr>
              <a:t>競合他社名と事業内容、シェア、強み・弱みなどを記載します。</a:t>
            </a:r>
          </a:p>
        </p:txBody>
      </p:sp>
      <p:sp>
        <p:nvSpPr>
          <p:cNvPr id="39" name="TextBox 39"/>
          <p:cNvSpPr txBox="1"/>
          <p:nvPr/>
        </p:nvSpPr>
        <p:spPr>
          <a:xfrm>
            <a:off x="3462574" y="5392326"/>
            <a:ext cx="13682426" cy="330540"/>
          </a:xfrm>
          <a:prstGeom prst="rect">
            <a:avLst/>
          </a:prstGeom>
        </p:spPr>
        <p:txBody>
          <a:bodyPr wrap="square" lIns="0" tIns="0" rIns="0" bIns="0" rtlCol="0" anchor="t">
            <a:spAutoFit/>
          </a:bodyPr>
          <a:lstStyle/>
          <a:p>
            <a:pPr algn="l">
              <a:lnSpc>
                <a:spcPts val="2800"/>
              </a:lnSpc>
              <a:spcBef>
                <a:spcPct val="0"/>
              </a:spcBef>
            </a:pPr>
            <a:r>
              <a:rPr lang="ja-JP" altLang="en-US" sz="2000" b="0" i="0">
                <a:solidFill>
                  <a:srgbClr val="222222"/>
                </a:solidFill>
                <a:effectLst/>
                <a:latin typeface="Noto Sans JP" panose="020B0200000000000000" pitchFamily="34" charset="-128"/>
                <a:ea typeface="Noto Sans JP" panose="020B0200000000000000" pitchFamily="34" charset="-128"/>
              </a:rPr>
              <a:t>現地市場の消費者が求める商品・サービス、購入動機、購買行動などを分析し、顧客の潜在的ニーズを把握します。</a:t>
            </a:r>
            <a:endParaRPr lang="en-US" altLang="ja-JP" sz="2000" dirty="0">
              <a:solidFill>
                <a:srgbClr val="343434"/>
              </a:solidFill>
              <a:latin typeface="Noto Sans JP"/>
              <a:ea typeface="Noto Sans JP"/>
              <a:cs typeface="Noto Sans JP"/>
              <a:sym typeface="Noto Sans JP"/>
            </a:endParaRPr>
          </a:p>
        </p:txBody>
      </p:sp>
      <p:sp>
        <p:nvSpPr>
          <p:cNvPr id="40" name="TextBox 40"/>
          <p:cNvSpPr txBox="1"/>
          <p:nvPr/>
        </p:nvSpPr>
        <p:spPr>
          <a:xfrm>
            <a:off x="698598" y="7040252"/>
            <a:ext cx="1587401"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004AAD"/>
                </a:solidFill>
                <a:latin typeface="Noto Sans JP Bold"/>
                <a:ea typeface="Noto Sans JP Bold"/>
                <a:cs typeface="Noto Sans JP Bold"/>
                <a:sym typeface="Noto Sans JP Bold"/>
              </a:rPr>
              <a:t>市場分析</a:t>
            </a:r>
          </a:p>
        </p:txBody>
      </p:sp>
      <p:sp>
        <p:nvSpPr>
          <p:cNvPr id="41" name="TextBox 41"/>
          <p:cNvSpPr txBox="1"/>
          <p:nvPr/>
        </p:nvSpPr>
        <p:spPr>
          <a:xfrm>
            <a:off x="695915" y="7646537"/>
            <a:ext cx="7410367" cy="1189749"/>
          </a:xfrm>
          <a:prstGeom prst="rect">
            <a:avLst/>
          </a:prstGeom>
        </p:spPr>
        <p:txBody>
          <a:bodyPr lIns="0" tIns="0" rIns="0" bIns="0" rtlCol="0" anchor="t">
            <a:spAutoFit/>
          </a:bodyPr>
          <a:lstStyle/>
          <a:p>
            <a:pPr algn="l" fontAlgn="base">
              <a:lnSpc>
                <a:spcPts val="3200"/>
              </a:lnSpc>
            </a:pPr>
            <a:r>
              <a:rPr lang="ja-JP" altLang="en-US" sz="2000" b="0" i="0">
                <a:solidFill>
                  <a:srgbClr val="222222"/>
                </a:solidFill>
                <a:effectLst/>
                <a:latin typeface="Noto Sans JP" panose="020B0200000000000000" pitchFamily="34" charset="-128"/>
                <a:ea typeface="Noto Sans JP" panose="020B0200000000000000" pitchFamily="34" charset="-128"/>
              </a:rPr>
              <a:t>市場の動向、成長性、課題、機会などをデータや調査結果に基づいて分析します。事業の将来性を予測し、リスクとチャンスを明確化します。</a:t>
            </a:r>
          </a:p>
        </p:txBody>
      </p:sp>
      <p:grpSp>
        <p:nvGrpSpPr>
          <p:cNvPr id="42" name="Group 42"/>
          <p:cNvGrpSpPr/>
          <p:nvPr/>
        </p:nvGrpSpPr>
        <p:grpSpPr>
          <a:xfrm rot="-5400000">
            <a:off x="8531030" y="8187731"/>
            <a:ext cx="1359295" cy="570255"/>
            <a:chOff x="0" y="0"/>
            <a:chExt cx="593109" cy="218806"/>
          </a:xfrm>
        </p:grpSpPr>
        <p:sp>
          <p:nvSpPr>
            <p:cNvPr id="43" name="Freeform 43"/>
            <p:cNvSpPr/>
            <p:nvPr/>
          </p:nvSpPr>
          <p:spPr>
            <a:xfrm>
              <a:off x="0" y="0"/>
              <a:ext cx="593109" cy="218806"/>
            </a:xfrm>
            <a:custGeom>
              <a:avLst/>
              <a:gdLst/>
              <a:ahLst/>
              <a:cxnLst/>
              <a:rect l="l" t="t" r="r" b="b"/>
              <a:pathLst>
                <a:path w="593109" h="218806">
                  <a:moveTo>
                    <a:pt x="296555" y="218806"/>
                  </a:moveTo>
                  <a:lnTo>
                    <a:pt x="593109" y="0"/>
                  </a:lnTo>
                  <a:lnTo>
                    <a:pt x="0" y="0"/>
                  </a:lnTo>
                  <a:lnTo>
                    <a:pt x="296555" y="218806"/>
                  </a:lnTo>
                  <a:close/>
                </a:path>
              </a:pathLst>
            </a:custGeom>
            <a:solidFill>
              <a:srgbClr val="FFFFFF">
                <a:alpha val="40000"/>
              </a:srgbClr>
            </a:solidFill>
          </p:spPr>
          <p:txBody>
            <a:bodyPr/>
            <a:lstStyle/>
            <a:p>
              <a:endParaRPr lang="ja-JP" altLang="en-US"/>
            </a:p>
          </p:txBody>
        </p:sp>
        <p:sp>
          <p:nvSpPr>
            <p:cNvPr id="44" name="TextBox 44"/>
            <p:cNvSpPr txBox="1"/>
            <p:nvPr/>
          </p:nvSpPr>
          <p:spPr>
            <a:xfrm>
              <a:off x="92673" y="-222496"/>
              <a:ext cx="407763" cy="339713"/>
            </a:xfrm>
            <a:prstGeom prst="rect">
              <a:avLst/>
            </a:prstGeom>
          </p:spPr>
          <p:txBody>
            <a:bodyPr lIns="50800" tIns="50800" rIns="50800" bIns="50800" rtlCol="0" anchor="ctr"/>
            <a:lstStyle/>
            <a:p>
              <a:pPr algn="ctr">
                <a:lnSpc>
                  <a:spcPts val="2940"/>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23673" y="1493465"/>
            <a:ext cx="17640655" cy="8423241"/>
            <a:chOff x="0" y="0"/>
            <a:chExt cx="4646098" cy="2218467"/>
          </a:xfrm>
        </p:grpSpPr>
        <p:sp>
          <p:nvSpPr>
            <p:cNvPr id="4" name="Freeform 4"/>
            <p:cNvSpPr/>
            <p:nvPr/>
          </p:nvSpPr>
          <p:spPr>
            <a:xfrm>
              <a:off x="0" y="0"/>
              <a:ext cx="4646099" cy="2218467"/>
            </a:xfrm>
            <a:custGeom>
              <a:avLst/>
              <a:gdLst/>
              <a:ahLst/>
              <a:cxnLst/>
              <a:rect l="l" t="t" r="r" b="b"/>
              <a:pathLst>
                <a:path w="4646099" h="2218467">
                  <a:moveTo>
                    <a:pt x="8777" y="0"/>
                  </a:moveTo>
                  <a:lnTo>
                    <a:pt x="4637321" y="0"/>
                  </a:lnTo>
                  <a:cubicBezTo>
                    <a:pt x="4642169" y="0"/>
                    <a:pt x="4646099" y="3930"/>
                    <a:pt x="4646099" y="8777"/>
                  </a:cubicBezTo>
                  <a:lnTo>
                    <a:pt x="4646099" y="2209689"/>
                  </a:lnTo>
                  <a:cubicBezTo>
                    <a:pt x="4646099" y="2214537"/>
                    <a:pt x="4642169" y="2218467"/>
                    <a:pt x="4637321" y="2218467"/>
                  </a:cubicBezTo>
                  <a:lnTo>
                    <a:pt x="8777" y="2218467"/>
                  </a:lnTo>
                  <a:cubicBezTo>
                    <a:pt x="3930" y="2218467"/>
                    <a:pt x="0" y="2214537"/>
                    <a:pt x="0" y="2209689"/>
                  </a:cubicBezTo>
                  <a:lnTo>
                    <a:pt x="0" y="8777"/>
                  </a:lnTo>
                  <a:cubicBezTo>
                    <a:pt x="0" y="3930"/>
                    <a:pt x="3930" y="0"/>
                    <a:pt x="8777" y="0"/>
                  </a:cubicBezTo>
                  <a:close/>
                </a:path>
              </a:pathLst>
            </a:custGeom>
            <a:solidFill>
              <a:srgbClr val="FFFFFF"/>
            </a:solidFill>
          </p:spPr>
          <p:txBody>
            <a:bodyPr/>
            <a:lstStyle/>
            <a:p>
              <a:endParaRPr lang="ja-JP" altLang="en-US"/>
            </a:p>
          </p:txBody>
        </p:sp>
        <p:sp>
          <p:nvSpPr>
            <p:cNvPr id="5" name="TextBox 5"/>
            <p:cNvSpPr txBox="1"/>
            <p:nvPr/>
          </p:nvSpPr>
          <p:spPr>
            <a:xfrm>
              <a:off x="0" y="-238125"/>
              <a:ext cx="4646098" cy="2456592"/>
            </a:xfrm>
            <a:prstGeom prst="rect">
              <a:avLst/>
            </a:prstGeom>
          </p:spPr>
          <p:txBody>
            <a:bodyPr lIns="50800" tIns="50800" rIns="50800" bIns="50800" rtlCol="0" anchor="ctr"/>
            <a:lstStyle/>
            <a:p>
              <a:pPr algn="ctr">
                <a:lnSpc>
                  <a:spcPts val="2940"/>
                </a:lnSpc>
              </a:pPr>
              <a:endParaRPr/>
            </a:p>
          </p:txBody>
        </p:sp>
      </p:grpSp>
      <p:grpSp>
        <p:nvGrpSpPr>
          <p:cNvPr id="6" name="Group 6"/>
          <p:cNvGrpSpPr/>
          <p:nvPr/>
        </p:nvGrpSpPr>
        <p:grpSpPr>
          <a:xfrm>
            <a:off x="695915" y="3867755"/>
            <a:ext cx="16896169" cy="1466871"/>
            <a:chOff x="0" y="0"/>
            <a:chExt cx="4450020" cy="386336"/>
          </a:xfrm>
        </p:grpSpPr>
        <p:sp>
          <p:nvSpPr>
            <p:cNvPr id="7" name="Freeform 7"/>
            <p:cNvSpPr/>
            <p:nvPr/>
          </p:nvSpPr>
          <p:spPr>
            <a:xfrm>
              <a:off x="0" y="0"/>
              <a:ext cx="4450020" cy="386336"/>
            </a:xfrm>
            <a:custGeom>
              <a:avLst/>
              <a:gdLst/>
              <a:ahLst/>
              <a:cxnLst/>
              <a:rect l="l" t="t" r="r" b="b"/>
              <a:pathLst>
                <a:path w="4450020" h="386336">
                  <a:moveTo>
                    <a:pt x="9164" y="0"/>
                  </a:moveTo>
                  <a:lnTo>
                    <a:pt x="4440856" y="0"/>
                  </a:lnTo>
                  <a:cubicBezTo>
                    <a:pt x="4445917" y="0"/>
                    <a:pt x="4450020" y="4103"/>
                    <a:pt x="4450020" y="9164"/>
                  </a:cubicBezTo>
                  <a:lnTo>
                    <a:pt x="4450020" y="377172"/>
                  </a:lnTo>
                  <a:cubicBezTo>
                    <a:pt x="4450020" y="382233"/>
                    <a:pt x="4445917" y="386336"/>
                    <a:pt x="4440856" y="386336"/>
                  </a:cubicBezTo>
                  <a:lnTo>
                    <a:pt x="9164" y="386336"/>
                  </a:lnTo>
                  <a:cubicBezTo>
                    <a:pt x="4103" y="386336"/>
                    <a:pt x="0" y="382233"/>
                    <a:pt x="0" y="377172"/>
                  </a:cubicBezTo>
                  <a:lnTo>
                    <a:pt x="0" y="9164"/>
                  </a:lnTo>
                  <a:cubicBezTo>
                    <a:pt x="0" y="4103"/>
                    <a:pt x="4103" y="0"/>
                    <a:pt x="9164" y="0"/>
                  </a:cubicBezTo>
                  <a:close/>
                </a:path>
              </a:pathLst>
            </a:custGeom>
            <a:solidFill>
              <a:srgbClr val="F3F2F3"/>
            </a:solidFill>
            <a:ln cap="sq">
              <a:noFill/>
              <a:prstDash val="sysDot"/>
              <a:miter/>
            </a:ln>
          </p:spPr>
          <p:txBody>
            <a:bodyPr/>
            <a:lstStyle/>
            <a:p>
              <a:endParaRPr lang="ja-JP" altLang="en-US"/>
            </a:p>
          </p:txBody>
        </p:sp>
        <p:sp>
          <p:nvSpPr>
            <p:cNvPr id="8" name="TextBox 8"/>
            <p:cNvSpPr txBox="1"/>
            <p:nvPr/>
          </p:nvSpPr>
          <p:spPr>
            <a:xfrm>
              <a:off x="0" y="-238125"/>
              <a:ext cx="4450020" cy="624461"/>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695915" y="8604534"/>
            <a:ext cx="16896169" cy="1018570"/>
            <a:chOff x="0" y="0"/>
            <a:chExt cx="4450020" cy="268265"/>
          </a:xfrm>
        </p:grpSpPr>
        <p:sp>
          <p:nvSpPr>
            <p:cNvPr id="10" name="Freeform 10"/>
            <p:cNvSpPr/>
            <p:nvPr/>
          </p:nvSpPr>
          <p:spPr>
            <a:xfrm>
              <a:off x="0" y="0"/>
              <a:ext cx="4450020" cy="268265"/>
            </a:xfrm>
            <a:custGeom>
              <a:avLst/>
              <a:gdLst/>
              <a:ahLst/>
              <a:cxnLst/>
              <a:rect l="l" t="t" r="r" b="b"/>
              <a:pathLst>
                <a:path w="4450020" h="268265">
                  <a:moveTo>
                    <a:pt x="9164" y="0"/>
                  </a:moveTo>
                  <a:lnTo>
                    <a:pt x="4440856" y="0"/>
                  </a:lnTo>
                  <a:cubicBezTo>
                    <a:pt x="4445917" y="0"/>
                    <a:pt x="4450020" y="4103"/>
                    <a:pt x="4450020" y="9164"/>
                  </a:cubicBezTo>
                  <a:lnTo>
                    <a:pt x="4450020" y="259101"/>
                  </a:lnTo>
                  <a:cubicBezTo>
                    <a:pt x="4450020" y="264162"/>
                    <a:pt x="4445917" y="268265"/>
                    <a:pt x="4440856" y="268265"/>
                  </a:cubicBezTo>
                  <a:lnTo>
                    <a:pt x="9164" y="268265"/>
                  </a:lnTo>
                  <a:cubicBezTo>
                    <a:pt x="4103" y="268265"/>
                    <a:pt x="0" y="264162"/>
                    <a:pt x="0" y="259101"/>
                  </a:cubicBezTo>
                  <a:lnTo>
                    <a:pt x="0" y="9164"/>
                  </a:lnTo>
                  <a:cubicBezTo>
                    <a:pt x="0" y="4103"/>
                    <a:pt x="4103" y="0"/>
                    <a:pt x="9164" y="0"/>
                  </a:cubicBezTo>
                  <a:close/>
                </a:path>
              </a:pathLst>
            </a:custGeom>
            <a:solidFill>
              <a:srgbClr val="F3F2F3"/>
            </a:solidFill>
            <a:ln cap="sq">
              <a:noFill/>
              <a:prstDash val="sysDot"/>
              <a:miter/>
            </a:ln>
          </p:spPr>
          <p:txBody>
            <a:bodyPr/>
            <a:lstStyle/>
            <a:p>
              <a:endParaRPr lang="ja-JP" altLang="en-US"/>
            </a:p>
          </p:txBody>
        </p:sp>
        <p:sp>
          <p:nvSpPr>
            <p:cNvPr id="11" name="TextBox 11"/>
            <p:cNvSpPr txBox="1"/>
            <p:nvPr/>
          </p:nvSpPr>
          <p:spPr>
            <a:xfrm>
              <a:off x="0" y="-238125"/>
              <a:ext cx="4450020" cy="506390"/>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695915" y="2322292"/>
            <a:ext cx="16896169" cy="630428"/>
            <a:chOff x="0" y="0"/>
            <a:chExt cx="4450020" cy="166039"/>
          </a:xfrm>
        </p:grpSpPr>
        <p:sp>
          <p:nvSpPr>
            <p:cNvPr id="13" name="Freeform 13"/>
            <p:cNvSpPr/>
            <p:nvPr/>
          </p:nvSpPr>
          <p:spPr>
            <a:xfrm>
              <a:off x="0" y="0"/>
              <a:ext cx="4450020" cy="166039"/>
            </a:xfrm>
            <a:custGeom>
              <a:avLst/>
              <a:gdLst/>
              <a:ahLst/>
              <a:cxnLst/>
              <a:rect l="l" t="t" r="r" b="b"/>
              <a:pathLst>
                <a:path w="4450020" h="166039">
                  <a:moveTo>
                    <a:pt x="9164" y="0"/>
                  </a:moveTo>
                  <a:lnTo>
                    <a:pt x="4440856" y="0"/>
                  </a:lnTo>
                  <a:cubicBezTo>
                    <a:pt x="4445917" y="0"/>
                    <a:pt x="4450020" y="4103"/>
                    <a:pt x="4450020" y="9164"/>
                  </a:cubicBezTo>
                  <a:lnTo>
                    <a:pt x="4450020" y="156875"/>
                  </a:lnTo>
                  <a:cubicBezTo>
                    <a:pt x="4450020" y="161936"/>
                    <a:pt x="4445917" y="166039"/>
                    <a:pt x="4440856" y="166039"/>
                  </a:cubicBezTo>
                  <a:lnTo>
                    <a:pt x="9164" y="166039"/>
                  </a:lnTo>
                  <a:cubicBezTo>
                    <a:pt x="4103" y="166039"/>
                    <a:pt x="0" y="161936"/>
                    <a:pt x="0" y="156875"/>
                  </a:cubicBezTo>
                  <a:lnTo>
                    <a:pt x="0" y="9164"/>
                  </a:lnTo>
                  <a:cubicBezTo>
                    <a:pt x="0" y="4103"/>
                    <a:pt x="4103" y="0"/>
                    <a:pt x="9164" y="0"/>
                  </a:cubicBezTo>
                  <a:close/>
                </a:path>
              </a:pathLst>
            </a:custGeom>
            <a:solidFill>
              <a:srgbClr val="F3F2F3"/>
            </a:solidFill>
            <a:ln cap="sq">
              <a:noFill/>
              <a:prstDash val="sysDot"/>
              <a:miter/>
            </a:ln>
          </p:spPr>
          <p:txBody>
            <a:bodyPr/>
            <a:lstStyle/>
            <a:p>
              <a:endParaRPr lang="ja-JP" altLang="en-US"/>
            </a:p>
          </p:txBody>
        </p:sp>
        <p:sp>
          <p:nvSpPr>
            <p:cNvPr id="14" name="TextBox 14"/>
            <p:cNvSpPr txBox="1"/>
            <p:nvPr/>
          </p:nvSpPr>
          <p:spPr>
            <a:xfrm>
              <a:off x="0" y="-238125"/>
              <a:ext cx="4450020" cy="404164"/>
            </a:xfrm>
            <a:prstGeom prst="rect">
              <a:avLst/>
            </a:prstGeom>
          </p:spPr>
          <p:txBody>
            <a:bodyPr lIns="50800" tIns="50800" rIns="50800" bIns="50800" rtlCol="0" anchor="ctr"/>
            <a:lstStyle/>
            <a:p>
              <a:pPr algn="ctr">
                <a:lnSpc>
                  <a:spcPts val="2940"/>
                </a:lnSpc>
              </a:pPr>
              <a:endParaRPr/>
            </a:p>
          </p:txBody>
        </p:sp>
      </p:grpSp>
      <p:sp>
        <p:nvSpPr>
          <p:cNvPr id="15" name="TextBox 15"/>
          <p:cNvSpPr txBox="1"/>
          <p:nvPr/>
        </p:nvSpPr>
        <p:spPr>
          <a:xfrm>
            <a:off x="743806" y="3238470"/>
            <a:ext cx="3828194" cy="438785"/>
          </a:xfrm>
          <a:prstGeom prst="rect">
            <a:avLst/>
          </a:prstGeom>
        </p:spPr>
        <p:txBody>
          <a:bodyPr wrap="square" lIns="0" tIns="0" rIns="0" bIns="0" rtlCol="0" anchor="t">
            <a:spAutoFit/>
          </a:bodyPr>
          <a:lstStyle/>
          <a:p>
            <a:pPr algn="l">
              <a:lnSpc>
                <a:spcPts val="3639"/>
              </a:lnSpc>
              <a:spcBef>
                <a:spcPct val="0"/>
              </a:spcBef>
            </a:pPr>
            <a:r>
              <a:rPr lang="en-US" sz="2599" b="1" dirty="0" err="1">
                <a:solidFill>
                  <a:srgbClr val="004AAD"/>
                </a:solidFill>
                <a:latin typeface="Noto Sans JP Bold"/>
                <a:ea typeface="Noto Sans JP Bold"/>
                <a:cs typeface="Noto Sans JP Bold"/>
                <a:sym typeface="Noto Sans JP Bold"/>
              </a:rPr>
              <a:t>製品・サービスの概要</a:t>
            </a:r>
            <a:endParaRPr lang="en-US" sz="2599" b="1" dirty="0">
              <a:solidFill>
                <a:srgbClr val="004AAD"/>
              </a:solidFill>
              <a:latin typeface="Noto Sans JP Bold"/>
              <a:ea typeface="Noto Sans JP Bold"/>
              <a:cs typeface="Noto Sans JP Bold"/>
              <a:sym typeface="Noto Sans JP Bold"/>
            </a:endParaRPr>
          </a:p>
        </p:txBody>
      </p:sp>
      <p:sp>
        <p:nvSpPr>
          <p:cNvPr id="16" name="TextBox 16"/>
          <p:cNvSpPr txBox="1"/>
          <p:nvPr/>
        </p:nvSpPr>
        <p:spPr>
          <a:xfrm>
            <a:off x="743806" y="1724211"/>
            <a:ext cx="2837594" cy="438785"/>
          </a:xfrm>
          <a:prstGeom prst="rect">
            <a:avLst/>
          </a:prstGeom>
        </p:spPr>
        <p:txBody>
          <a:bodyPr wrap="square" lIns="0" tIns="0" rIns="0" bIns="0" rtlCol="0" anchor="t">
            <a:spAutoFit/>
          </a:bodyPr>
          <a:lstStyle/>
          <a:p>
            <a:pPr algn="l">
              <a:lnSpc>
                <a:spcPts val="3639"/>
              </a:lnSpc>
              <a:spcBef>
                <a:spcPct val="0"/>
              </a:spcBef>
            </a:pPr>
            <a:r>
              <a:rPr lang="en-US" sz="2599" b="1" dirty="0" err="1">
                <a:solidFill>
                  <a:srgbClr val="004AAD"/>
                </a:solidFill>
                <a:latin typeface="Noto Sans JP Bold"/>
                <a:ea typeface="Noto Sans JP Bold"/>
                <a:cs typeface="Noto Sans JP Bold"/>
                <a:sym typeface="Noto Sans JP Bold"/>
              </a:rPr>
              <a:t>製品・サービス名</a:t>
            </a:r>
            <a:endParaRPr lang="en-US" sz="2599" b="1" dirty="0">
              <a:solidFill>
                <a:srgbClr val="004AAD"/>
              </a:solidFill>
              <a:latin typeface="Noto Sans JP Bold"/>
              <a:ea typeface="Noto Sans JP Bold"/>
              <a:cs typeface="Noto Sans JP Bold"/>
              <a:sym typeface="Noto Sans JP Bold"/>
            </a:endParaRPr>
          </a:p>
        </p:txBody>
      </p:sp>
      <p:sp>
        <p:nvSpPr>
          <p:cNvPr id="17" name="TextBox 17"/>
          <p:cNvSpPr txBox="1"/>
          <p:nvPr/>
        </p:nvSpPr>
        <p:spPr>
          <a:xfrm>
            <a:off x="743806" y="5974641"/>
            <a:ext cx="889296" cy="438785"/>
          </a:xfrm>
          <a:prstGeom prst="rect">
            <a:avLst/>
          </a:prstGeom>
        </p:spPr>
        <p:txBody>
          <a:bodyPr wrap="square" lIns="0" tIns="0" rIns="0" bIns="0" rtlCol="0" anchor="t">
            <a:spAutoFit/>
          </a:bodyPr>
          <a:lstStyle/>
          <a:p>
            <a:pPr algn="l">
              <a:lnSpc>
                <a:spcPts val="3640"/>
              </a:lnSpc>
              <a:spcBef>
                <a:spcPct val="0"/>
              </a:spcBef>
            </a:pPr>
            <a:r>
              <a:rPr lang="en-US" sz="2600" b="1" dirty="0" err="1">
                <a:solidFill>
                  <a:srgbClr val="004AAD"/>
                </a:solidFill>
                <a:latin typeface="Noto Sans JP Bold"/>
                <a:ea typeface="Noto Sans JP Bold"/>
                <a:cs typeface="Noto Sans JP Bold"/>
                <a:sym typeface="Noto Sans JP Bold"/>
              </a:rPr>
              <a:t>特徴</a:t>
            </a:r>
            <a:endParaRPr lang="en-US" sz="2600" b="1" dirty="0">
              <a:solidFill>
                <a:srgbClr val="004AAD"/>
              </a:solidFill>
              <a:latin typeface="Noto Sans JP Bold"/>
              <a:ea typeface="Noto Sans JP Bold"/>
              <a:cs typeface="Noto Sans JP Bold"/>
              <a:sym typeface="Noto Sans JP Bold"/>
            </a:endParaRPr>
          </a:p>
        </p:txBody>
      </p:sp>
      <p:sp>
        <p:nvSpPr>
          <p:cNvPr id="18" name="TextBox 18"/>
          <p:cNvSpPr txBox="1"/>
          <p:nvPr/>
        </p:nvSpPr>
        <p:spPr>
          <a:xfrm>
            <a:off x="8815523" y="5941621"/>
            <a:ext cx="2610658" cy="895985"/>
          </a:xfrm>
          <a:prstGeom prst="rect">
            <a:avLst/>
          </a:prstGeom>
        </p:spPr>
        <p:txBody>
          <a:bodyPr wrap="square" lIns="0" tIns="0" rIns="0" bIns="0" rtlCol="0" anchor="t">
            <a:spAutoFit/>
          </a:bodyPr>
          <a:lstStyle/>
          <a:p>
            <a:pPr algn="l">
              <a:lnSpc>
                <a:spcPts val="3640"/>
              </a:lnSpc>
            </a:pPr>
            <a:r>
              <a:rPr lang="en-US" sz="2600" b="1" dirty="0" err="1">
                <a:solidFill>
                  <a:srgbClr val="004AAD"/>
                </a:solidFill>
                <a:latin typeface="Noto Sans JP Bold"/>
                <a:ea typeface="Noto Sans JP Bold"/>
                <a:cs typeface="Noto Sans JP Bold"/>
                <a:sym typeface="Noto Sans JP Bold"/>
              </a:rPr>
              <a:t>競合製品との</a:t>
            </a:r>
            <a:endParaRPr lang="en-US" sz="2600" b="1" dirty="0">
              <a:solidFill>
                <a:srgbClr val="004AAD"/>
              </a:solidFill>
              <a:latin typeface="Noto Sans JP Bold"/>
              <a:ea typeface="Noto Sans JP Bold"/>
              <a:cs typeface="Noto Sans JP Bold"/>
              <a:sym typeface="Noto Sans JP Bold"/>
            </a:endParaRPr>
          </a:p>
          <a:p>
            <a:pPr algn="l">
              <a:lnSpc>
                <a:spcPts val="3640"/>
              </a:lnSpc>
              <a:spcBef>
                <a:spcPct val="0"/>
              </a:spcBef>
            </a:pPr>
            <a:r>
              <a:rPr lang="en-US" sz="2600" b="1" dirty="0" err="1">
                <a:solidFill>
                  <a:srgbClr val="004AAD"/>
                </a:solidFill>
                <a:latin typeface="Noto Sans JP Bold"/>
                <a:ea typeface="Noto Sans JP Bold"/>
                <a:cs typeface="Noto Sans JP Bold"/>
                <a:sym typeface="Noto Sans JP Bold"/>
              </a:rPr>
              <a:t>差別化ポイント</a:t>
            </a:r>
            <a:endParaRPr lang="en-US" sz="2600" b="1" dirty="0">
              <a:solidFill>
                <a:srgbClr val="004AAD"/>
              </a:solidFill>
              <a:latin typeface="Noto Sans JP Bold"/>
              <a:ea typeface="Noto Sans JP Bold"/>
              <a:cs typeface="Noto Sans JP Bold"/>
              <a:sym typeface="Noto Sans JP Bold"/>
            </a:endParaRPr>
          </a:p>
        </p:txBody>
      </p:sp>
      <p:sp>
        <p:nvSpPr>
          <p:cNvPr id="19" name="TextBox 19"/>
          <p:cNvSpPr txBox="1"/>
          <p:nvPr/>
        </p:nvSpPr>
        <p:spPr>
          <a:xfrm>
            <a:off x="743806" y="7975248"/>
            <a:ext cx="5540022" cy="432683"/>
          </a:xfrm>
          <a:prstGeom prst="rect">
            <a:avLst/>
          </a:prstGeom>
        </p:spPr>
        <p:txBody>
          <a:bodyPr wrap="square" lIns="0" tIns="0" rIns="0" bIns="0" rtlCol="0" anchor="t">
            <a:spAutoFit/>
          </a:bodyPr>
          <a:lstStyle/>
          <a:p>
            <a:pPr algn="l">
              <a:lnSpc>
                <a:spcPts val="3639"/>
              </a:lnSpc>
              <a:spcBef>
                <a:spcPct val="0"/>
              </a:spcBef>
            </a:pPr>
            <a:r>
              <a:rPr lang="en-US" sz="2599" b="1" dirty="0" err="1">
                <a:solidFill>
                  <a:srgbClr val="004AAD"/>
                </a:solidFill>
                <a:latin typeface="Noto Sans JP Bold"/>
                <a:ea typeface="Noto Sans JP Bold"/>
                <a:cs typeface="Noto Sans JP Bold"/>
                <a:sym typeface="Noto Sans JP Bold"/>
              </a:rPr>
              <a:t>現地市場に向けたカスタマイズ内容</a:t>
            </a:r>
            <a:endParaRPr lang="en-US" sz="2599" b="1" dirty="0">
              <a:solidFill>
                <a:srgbClr val="004AAD"/>
              </a:solidFill>
              <a:latin typeface="Noto Sans JP Bold"/>
              <a:ea typeface="Noto Sans JP Bold"/>
              <a:cs typeface="Noto Sans JP Bold"/>
              <a:sym typeface="Noto Sans JP Bold"/>
            </a:endParaRPr>
          </a:p>
        </p:txBody>
      </p:sp>
      <p:sp>
        <p:nvSpPr>
          <p:cNvPr id="20" name="TextBox 20"/>
          <p:cNvSpPr txBox="1"/>
          <p:nvPr/>
        </p:nvSpPr>
        <p:spPr>
          <a:xfrm>
            <a:off x="871041" y="8688369"/>
            <a:ext cx="16632921" cy="774700"/>
          </a:xfrm>
          <a:prstGeom prst="rect">
            <a:avLst/>
          </a:prstGeom>
        </p:spPr>
        <p:txBody>
          <a:bodyPr lIns="0" tIns="0" rIns="0" bIns="0" rtlCol="0" anchor="t">
            <a:spAutoFit/>
          </a:bodyPr>
          <a:lstStyle/>
          <a:p>
            <a:pPr algn="l">
              <a:lnSpc>
                <a:spcPts val="3200"/>
              </a:lnSpc>
            </a:pPr>
            <a:r>
              <a:rPr lang="ja-JP" altLang="en-US" sz="2000" b="0" i="0">
                <a:solidFill>
                  <a:srgbClr val="222222"/>
                </a:solidFill>
                <a:effectLst/>
                <a:latin typeface="Noto Sans JP" panose="020B0200000000000000" pitchFamily="34" charset="-128"/>
                <a:ea typeface="Noto Sans JP" panose="020B0200000000000000" pitchFamily="34" charset="-128"/>
              </a:rPr>
              <a:t>現地の文化や消費者ニーズに合わせて、製品やサービスをどのようにカスタマイズするかを記載します。現地市場特有の特徴を反映した改良点を示します。</a:t>
            </a:r>
            <a:endParaRPr lang="en-US" altLang="ja-JP" sz="2000" dirty="0">
              <a:solidFill>
                <a:srgbClr val="343434"/>
              </a:solidFill>
              <a:latin typeface="Noto Sans JP"/>
              <a:ea typeface="Noto Sans JP"/>
              <a:cs typeface="Noto Sans JP"/>
              <a:sym typeface="Noto Sans JP"/>
            </a:endParaRPr>
          </a:p>
        </p:txBody>
      </p:sp>
      <p:sp>
        <p:nvSpPr>
          <p:cNvPr id="21" name="TextBox 21"/>
          <p:cNvSpPr txBox="1"/>
          <p:nvPr/>
        </p:nvSpPr>
        <p:spPr>
          <a:xfrm>
            <a:off x="981724" y="3968750"/>
            <a:ext cx="16430607" cy="369012"/>
          </a:xfrm>
          <a:prstGeom prst="rect">
            <a:avLst/>
          </a:prstGeom>
        </p:spPr>
        <p:txBody>
          <a:bodyPr lIns="0" tIns="0" rIns="0" bIns="0" rtlCol="0" anchor="t">
            <a:spAutoFit/>
          </a:bodyPr>
          <a:lstStyle/>
          <a:p>
            <a:pPr algn="l">
              <a:lnSpc>
                <a:spcPts val="3200"/>
              </a:lnSpc>
            </a:pPr>
            <a:r>
              <a:rPr lang="ja-JP" altLang="en-US" sz="2000" b="0" i="0">
                <a:solidFill>
                  <a:srgbClr val="222222"/>
                </a:solidFill>
                <a:effectLst/>
                <a:latin typeface="Noto Sans JP" panose="020B0200000000000000" pitchFamily="34" charset="-128"/>
                <a:ea typeface="Noto Sans JP" panose="020B0200000000000000" pitchFamily="34" charset="-128"/>
              </a:rPr>
              <a:t>製品やサービスの基本的な内容、目的、提供する価値を説明します。</a:t>
            </a:r>
            <a:endParaRPr lang="en-US" altLang="ja-JP" sz="2000" dirty="0">
              <a:solidFill>
                <a:srgbClr val="343434"/>
              </a:solidFill>
              <a:latin typeface="Noto Sans JP"/>
              <a:ea typeface="Noto Sans JP"/>
              <a:cs typeface="Noto Sans JP"/>
              <a:sym typeface="Noto Sans JP"/>
            </a:endParaRPr>
          </a:p>
        </p:txBody>
      </p:sp>
      <p:sp>
        <p:nvSpPr>
          <p:cNvPr id="22" name="TextBox 22"/>
          <p:cNvSpPr txBox="1"/>
          <p:nvPr/>
        </p:nvSpPr>
        <p:spPr>
          <a:xfrm>
            <a:off x="928974" y="2467127"/>
            <a:ext cx="10755070" cy="335861"/>
          </a:xfrm>
          <a:prstGeom prst="rect">
            <a:avLst/>
          </a:prstGeom>
        </p:spPr>
        <p:txBody>
          <a:bodyPr wrap="square" lIns="0" tIns="0" rIns="0" bIns="0" rtlCol="0" anchor="t">
            <a:spAutoFit/>
          </a:bodyPr>
          <a:lstStyle/>
          <a:p>
            <a:pPr algn="l">
              <a:lnSpc>
                <a:spcPts val="2800"/>
              </a:lnSpc>
              <a:spcBef>
                <a:spcPct val="0"/>
              </a:spcBef>
            </a:pPr>
            <a:r>
              <a:rPr lang="ja-JP" altLang="en-US" sz="2000" b="0" i="0">
                <a:solidFill>
                  <a:srgbClr val="222222"/>
                </a:solidFill>
                <a:effectLst/>
                <a:latin typeface="Noto Sans JP" panose="020B0200000000000000" pitchFamily="34" charset="-128"/>
                <a:ea typeface="Noto Sans JP" panose="020B0200000000000000" pitchFamily="34" charset="-128"/>
              </a:rPr>
              <a:t>提供する製品やサービスの名称を記載します。</a:t>
            </a:r>
            <a:endParaRPr lang="en-US" altLang="ja-JP" sz="2000" dirty="0">
              <a:solidFill>
                <a:srgbClr val="343434"/>
              </a:solidFill>
              <a:latin typeface="Noto Sans JP"/>
              <a:ea typeface="Noto Sans JP"/>
              <a:cs typeface="Noto Sans JP"/>
              <a:sym typeface="Noto Sans JP"/>
            </a:endParaRPr>
          </a:p>
        </p:txBody>
      </p:sp>
      <p:grpSp>
        <p:nvGrpSpPr>
          <p:cNvPr id="23" name="Group 23"/>
          <p:cNvGrpSpPr/>
          <p:nvPr/>
        </p:nvGrpSpPr>
        <p:grpSpPr>
          <a:xfrm>
            <a:off x="11524543" y="5817796"/>
            <a:ext cx="6067542" cy="1852653"/>
            <a:chOff x="0" y="0"/>
            <a:chExt cx="1598036" cy="487941"/>
          </a:xfrm>
        </p:grpSpPr>
        <p:sp>
          <p:nvSpPr>
            <p:cNvPr id="24" name="Freeform 24"/>
            <p:cNvSpPr/>
            <p:nvPr/>
          </p:nvSpPr>
          <p:spPr>
            <a:xfrm>
              <a:off x="0" y="0"/>
              <a:ext cx="1598036" cy="487941"/>
            </a:xfrm>
            <a:custGeom>
              <a:avLst/>
              <a:gdLst/>
              <a:ahLst/>
              <a:cxnLst/>
              <a:rect l="l" t="t" r="r" b="b"/>
              <a:pathLst>
                <a:path w="1598036" h="487941">
                  <a:moveTo>
                    <a:pt x="25519" y="0"/>
                  </a:moveTo>
                  <a:lnTo>
                    <a:pt x="1572517" y="0"/>
                  </a:lnTo>
                  <a:cubicBezTo>
                    <a:pt x="1586610" y="0"/>
                    <a:pt x="1598036" y="11425"/>
                    <a:pt x="1598036" y="25519"/>
                  </a:cubicBezTo>
                  <a:lnTo>
                    <a:pt x="1598036" y="462422"/>
                  </a:lnTo>
                  <a:cubicBezTo>
                    <a:pt x="1598036" y="476516"/>
                    <a:pt x="1586610" y="487941"/>
                    <a:pt x="1572517" y="487941"/>
                  </a:cubicBezTo>
                  <a:lnTo>
                    <a:pt x="25519" y="487941"/>
                  </a:lnTo>
                  <a:cubicBezTo>
                    <a:pt x="11425" y="487941"/>
                    <a:pt x="0" y="476516"/>
                    <a:pt x="0" y="462422"/>
                  </a:cubicBezTo>
                  <a:lnTo>
                    <a:pt x="0" y="25519"/>
                  </a:lnTo>
                  <a:cubicBezTo>
                    <a:pt x="0" y="11425"/>
                    <a:pt x="11425" y="0"/>
                    <a:pt x="25519" y="0"/>
                  </a:cubicBezTo>
                  <a:close/>
                </a:path>
              </a:pathLst>
            </a:custGeom>
            <a:solidFill>
              <a:srgbClr val="F3F2F3"/>
            </a:solidFill>
            <a:ln cap="sq">
              <a:noFill/>
              <a:prstDash val="sysDot"/>
              <a:miter/>
            </a:ln>
          </p:spPr>
          <p:txBody>
            <a:bodyPr/>
            <a:lstStyle/>
            <a:p>
              <a:endParaRPr lang="ja-JP" altLang="en-US"/>
            </a:p>
          </p:txBody>
        </p:sp>
        <p:sp>
          <p:nvSpPr>
            <p:cNvPr id="25" name="TextBox 25"/>
            <p:cNvSpPr txBox="1"/>
            <p:nvPr/>
          </p:nvSpPr>
          <p:spPr>
            <a:xfrm>
              <a:off x="0" y="-238125"/>
              <a:ext cx="1598036" cy="726066"/>
            </a:xfrm>
            <a:prstGeom prst="rect">
              <a:avLst/>
            </a:prstGeom>
          </p:spPr>
          <p:txBody>
            <a:bodyPr lIns="50800" tIns="50800" rIns="50800" bIns="50800" rtlCol="0" anchor="ctr"/>
            <a:lstStyle/>
            <a:p>
              <a:pPr algn="ctr">
                <a:lnSpc>
                  <a:spcPts val="2940"/>
                </a:lnSpc>
              </a:pPr>
              <a:endParaRPr/>
            </a:p>
          </p:txBody>
        </p:sp>
      </p:grpSp>
      <p:sp>
        <p:nvSpPr>
          <p:cNvPr id="26" name="TextBox 26"/>
          <p:cNvSpPr txBox="1"/>
          <p:nvPr/>
        </p:nvSpPr>
        <p:spPr>
          <a:xfrm>
            <a:off x="11684044" y="5913046"/>
            <a:ext cx="5809679" cy="779381"/>
          </a:xfrm>
          <a:prstGeom prst="rect">
            <a:avLst/>
          </a:prstGeom>
        </p:spPr>
        <p:txBody>
          <a:bodyPr lIns="0" tIns="0" rIns="0" bIns="0" rtlCol="0" anchor="t">
            <a:spAutoFit/>
          </a:bodyPr>
          <a:lstStyle/>
          <a:p>
            <a:pPr algn="l">
              <a:lnSpc>
                <a:spcPts val="3200"/>
              </a:lnSpc>
            </a:pPr>
            <a:r>
              <a:rPr lang="ja-JP" altLang="en-US" sz="2000" b="0" i="0">
                <a:solidFill>
                  <a:srgbClr val="222222"/>
                </a:solidFill>
                <a:effectLst/>
                <a:latin typeface="Noto Sans JP" panose="020B0200000000000000" pitchFamily="34" charset="-128"/>
                <a:ea typeface="Noto Sans JP" panose="020B0200000000000000" pitchFamily="34" charset="-128"/>
              </a:rPr>
              <a:t>競合製品と比べて、自社の製品・サービスがどのように優れているのかを明確にします。</a:t>
            </a:r>
            <a:endParaRPr lang="en-US" altLang="ja-JP" sz="2000" dirty="0">
              <a:solidFill>
                <a:srgbClr val="343434"/>
              </a:solidFill>
              <a:latin typeface="Noto Sans JP"/>
              <a:ea typeface="Noto Sans JP"/>
              <a:cs typeface="Noto Sans JP"/>
              <a:sym typeface="Noto Sans JP"/>
            </a:endParaRPr>
          </a:p>
        </p:txBody>
      </p:sp>
      <p:grpSp>
        <p:nvGrpSpPr>
          <p:cNvPr id="27" name="Group 27"/>
          <p:cNvGrpSpPr/>
          <p:nvPr/>
        </p:nvGrpSpPr>
        <p:grpSpPr>
          <a:xfrm>
            <a:off x="1808386" y="5812219"/>
            <a:ext cx="6067542" cy="1852653"/>
            <a:chOff x="0" y="0"/>
            <a:chExt cx="1598036" cy="487941"/>
          </a:xfrm>
        </p:grpSpPr>
        <p:sp>
          <p:nvSpPr>
            <p:cNvPr id="28" name="Freeform 28"/>
            <p:cNvSpPr/>
            <p:nvPr/>
          </p:nvSpPr>
          <p:spPr>
            <a:xfrm>
              <a:off x="0" y="0"/>
              <a:ext cx="1598036" cy="487941"/>
            </a:xfrm>
            <a:custGeom>
              <a:avLst/>
              <a:gdLst/>
              <a:ahLst/>
              <a:cxnLst/>
              <a:rect l="l" t="t" r="r" b="b"/>
              <a:pathLst>
                <a:path w="1598036" h="487941">
                  <a:moveTo>
                    <a:pt x="25519" y="0"/>
                  </a:moveTo>
                  <a:lnTo>
                    <a:pt x="1572517" y="0"/>
                  </a:lnTo>
                  <a:cubicBezTo>
                    <a:pt x="1586610" y="0"/>
                    <a:pt x="1598036" y="11425"/>
                    <a:pt x="1598036" y="25519"/>
                  </a:cubicBezTo>
                  <a:lnTo>
                    <a:pt x="1598036" y="462422"/>
                  </a:lnTo>
                  <a:cubicBezTo>
                    <a:pt x="1598036" y="476516"/>
                    <a:pt x="1586610" y="487941"/>
                    <a:pt x="1572517" y="487941"/>
                  </a:cubicBezTo>
                  <a:lnTo>
                    <a:pt x="25519" y="487941"/>
                  </a:lnTo>
                  <a:cubicBezTo>
                    <a:pt x="11425" y="487941"/>
                    <a:pt x="0" y="476516"/>
                    <a:pt x="0" y="462422"/>
                  </a:cubicBezTo>
                  <a:lnTo>
                    <a:pt x="0" y="25519"/>
                  </a:lnTo>
                  <a:cubicBezTo>
                    <a:pt x="0" y="11425"/>
                    <a:pt x="11425" y="0"/>
                    <a:pt x="25519" y="0"/>
                  </a:cubicBezTo>
                  <a:close/>
                </a:path>
              </a:pathLst>
            </a:custGeom>
            <a:solidFill>
              <a:srgbClr val="F3F2F3"/>
            </a:solidFill>
            <a:ln cap="sq">
              <a:noFill/>
              <a:prstDash val="sysDot"/>
              <a:miter/>
            </a:ln>
          </p:spPr>
          <p:txBody>
            <a:bodyPr/>
            <a:lstStyle/>
            <a:p>
              <a:endParaRPr lang="ja-JP" altLang="en-US"/>
            </a:p>
          </p:txBody>
        </p:sp>
        <p:sp>
          <p:nvSpPr>
            <p:cNvPr id="29" name="TextBox 29"/>
            <p:cNvSpPr txBox="1"/>
            <p:nvPr/>
          </p:nvSpPr>
          <p:spPr>
            <a:xfrm>
              <a:off x="0" y="-238125"/>
              <a:ext cx="1598036" cy="726066"/>
            </a:xfrm>
            <a:prstGeom prst="rect">
              <a:avLst/>
            </a:prstGeom>
          </p:spPr>
          <p:txBody>
            <a:bodyPr lIns="50800" tIns="50800" rIns="50800" bIns="50800" rtlCol="0" anchor="ctr"/>
            <a:lstStyle/>
            <a:p>
              <a:pPr algn="ctr">
                <a:lnSpc>
                  <a:spcPts val="2940"/>
                </a:lnSpc>
              </a:pPr>
              <a:endParaRPr/>
            </a:p>
          </p:txBody>
        </p:sp>
      </p:grpSp>
      <p:sp>
        <p:nvSpPr>
          <p:cNvPr id="30" name="TextBox 30"/>
          <p:cNvSpPr txBox="1"/>
          <p:nvPr/>
        </p:nvSpPr>
        <p:spPr>
          <a:xfrm>
            <a:off x="2031119" y="5932910"/>
            <a:ext cx="5749026" cy="779381"/>
          </a:xfrm>
          <a:prstGeom prst="rect">
            <a:avLst/>
          </a:prstGeom>
        </p:spPr>
        <p:txBody>
          <a:bodyPr lIns="0" tIns="0" rIns="0" bIns="0" rtlCol="0" anchor="t">
            <a:spAutoFit/>
          </a:bodyPr>
          <a:lstStyle/>
          <a:p>
            <a:pPr algn="l">
              <a:lnSpc>
                <a:spcPts val="3200"/>
              </a:lnSpc>
            </a:pPr>
            <a:r>
              <a:rPr lang="ja-JP" altLang="en-US" sz="2000" b="0" i="0">
                <a:solidFill>
                  <a:srgbClr val="222222"/>
                </a:solidFill>
                <a:effectLst/>
                <a:latin typeface="Noto Sans JP" panose="020B0200000000000000" pitchFamily="34" charset="-128"/>
                <a:ea typeface="Noto Sans JP" panose="020B0200000000000000" pitchFamily="34" charset="-128"/>
              </a:rPr>
              <a:t>製品やサービスの特性、技術、デザイン、機能などの独自性を記載します。</a:t>
            </a:r>
            <a:endParaRPr lang="en-US" altLang="ja-JP" sz="2000" dirty="0">
              <a:solidFill>
                <a:srgbClr val="343434"/>
              </a:solidFill>
              <a:latin typeface="Noto Sans JP"/>
              <a:ea typeface="Noto Sans JP"/>
              <a:cs typeface="Noto Sans JP"/>
              <a:sym typeface="Noto Sans JP"/>
            </a:endParaRPr>
          </a:p>
        </p:txBody>
      </p:sp>
      <p:sp>
        <p:nvSpPr>
          <p:cNvPr id="31" name="TextBox 31"/>
          <p:cNvSpPr txBox="1"/>
          <p:nvPr/>
        </p:nvSpPr>
        <p:spPr>
          <a:xfrm>
            <a:off x="11208191" y="-134704"/>
            <a:ext cx="6761386" cy="1773004"/>
          </a:xfrm>
          <a:prstGeom prst="rect">
            <a:avLst/>
          </a:prstGeom>
        </p:spPr>
        <p:txBody>
          <a:bodyPr lIns="0" tIns="0" rIns="0" bIns="0" rtlCol="0" anchor="t">
            <a:spAutoFit/>
          </a:bodyPr>
          <a:lstStyle/>
          <a:p>
            <a:pPr marL="0" lvl="0" indent="0" algn="l">
              <a:lnSpc>
                <a:spcPts val="14515"/>
              </a:lnSpc>
              <a:spcBef>
                <a:spcPct val="0"/>
              </a:spcBef>
            </a:pPr>
            <a:r>
              <a:rPr lang="en-US" sz="10368" b="1" u="none" strike="noStrike" dirty="0">
                <a:solidFill>
                  <a:srgbClr val="FFFFFF">
                    <a:alpha val="19608"/>
                  </a:srgbClr>
                </a:solidFill>
                <a:latin typeface="Noto Sans JP Bold"/>
                <a:ea typeface="Noto Sans JP Bold"/>
                <a:cs typeface="Noto Sans JP Bold"/>
                <a:sym typeface="Noto Sans JP Bold"/>
              </a:rPr>
              <a:t>FEATURES</a:t>
            </a:r>
          </a:p>
        </p:txBody>
      </p:sp>
      <p:sp>
        <p:nvSpPr>
          <p:cNvPr id="32" name="TextBox 32"/>
          <p:cNvSpPr txBox="1"/>
          <p:nvPr/>
        </p:nvSpPr>
        <p:spPr>
          <a:xfrm>
            <a:off x="337282" y="419046"/>
            <a:ext cx="5334000" cy="712469"/>
          </a:xfrm>
          <a:prstGeom prst="rect">
            <a:avLst/>
          </a:prstGeom>
        </p:spPr>
        <p:txBody>
          <a:bodyPr lIns="0" tIns="0" rIns="0" bIns="0" rtlCol="0" anchor="t">
            <a:spAutoFit/>
          </a:bodyPr>
          <a:lstStyle/>
          <a:p>
            <a:pPr algn="l">
              <a:lnSpc>
                <a:spcPts val="5880"/>
              </a:lnSpc>
              <a:spcBef>
                <a:spcPct val="0"/>
              </a:spcBef>
            </a:pPr>
            <a:r>
              <a:rPr lang="en-US" sz="4200" b="1" dirty="0" err="1">
                <a:solidFill>
                  <a:srgbClr val="FFFFFF"/>
                </a:solidFill>
                <a:latin typeface="Noto Sans JP Bold"/>
                <a:ea typeface="Noto Sans JP Bold"/>
                <a:cs typeface="Noto Sans JP Bold"/>
                <a:sym typeface="Noto Sans JP Bold"/>
              </a:rPr>
              <a:t>製品・サービスの特徴</a:t>
            </a:r>
            <a:endParaRPr lang="en-US" sz="4200" b="1" dirty="0">
              <a:solidFill>
                <a:srgbClr val="FFFFFF"/>
              </a:solidFill>
              <a:latin typeface="Noto Sans JP Bold"/>
              <a:ea typeface="Noto Sans JP Bold"/>
              <a:cs typeface="Noto Sans JP Bold"/>
              <a:sym typeface="Noto Sans JP Bold"/>
            </a:endParaRPr>
          </a:p>
        </p:txBody>
      </p:sp>
      <p:grpSp>
        <p:nvGrpSpPr>
          <p:cNvPr id="33" name="Group 33"/>
          <p:cNvGrpSpPr/>
          <p:nvPr/>
        </p:nvGrpSpPr>
        <p:grpSpPr>
          <a:xfrm>
            <a:off x="5907835" y="577391"/>
            <a:ext cx="453698" cy="471979"/>
            <a:chOff x="0" y="0"/>
            <a:chExt cx="444912" cy="462839"/>
          </a:xfrm>
        </p:grpSpPr>
        <p:sp>
          <p:nvSpPr>
            <p:cNvPr id="34" name="Freeform 34"/>
            <p:cNvSpPr/>
            <p:nvPr/>
          </p:nvSpPr>
          <p:spPr>
            <a:xfrm>
              <a:off x="0" y="0"/>
              <a:ext cx="444912" cy="462839"/>
            </a:xfrm>
            <a:custGeom>
              <a:avLst/>
              <a:gdLst/>
              <a:ahLst/>
              <a:cxnLst/>
              <a:rect l="l" t="t" r="r" b="b"/>
              <a:pathLst>
                <a:path w="444912" h="462839">
                  <a:moveTo>
                    <a:pt x="0" y="0"/>
                  </a:moveTo>
                  <a:lnTo>
                    <a:pt x="241712" y="0"/>
                  </a:lnTo>
                  <a:lnTo>
                    <a:pt x="444912" y="231420"/>
                  </a:lnTo>
                  <a:lnTo>
                    <a:pt x="241712" y="462839"/>
                  </a:lnTo>
                  <a:lnTo>
                    <a:pt x="0" y="462839"/>
                  </a:lnTo>
                  <a:lnTo>
                    <a:pt x="203200" y="231420"/>
                  </a:lnTo>
                  <a:lnTo>
                    <a:pt x="0" y="0"/>
                  </a:lnTo>
                  <a:close/>
                </a:path>
              </a:pathLst>
            </a:custGeom>
            <a:solidFill>
              <a:srgbClr val="FAFAFA"/>
            </a:solidFill>
            <a:ln cap="sq">
              <a:noFill/>
              <a:prstDash val="solid"/>
              <a:miter/>
            </a:ln>
          </p:spPr>
          <p:txBody>
            <a:bodyPr/>
            <a:lstStyle/>
            <a:p>
              <a:endParaRPr lang="ja-JP" altLang="en-US"/>
            </a:p>
          </p:txBody>
        </p:sp>
        <p:sp>
          <p:nvSpPr>
            <p:cNvPr id="35" name="TextBox 35"/>
            <p:cNvSpPr txBox="1"/>
            <p:nvPr/>
          </p:nvSpPr>
          <p:spPr>
            <a:xfrm>
              <a:off x="177800" y="-238125"/>
              <a:ext cx="190912" cy="700964"/>
            </a:xfrm>
            <a:prstGeom prst="rect">
              <a:avLst/>
            </a:prstGeom>
          </p:spPr>
          <p:txBody>
            <a:bodyPr lIns="50800" tIns="50800" rIns="50800" bIns="50800" rtlCol="0" anchor="ctr"/>
            <a:lstStyle/>
            <a:p>
              <a:pPr algn="ctr">
                <a:lnSpc>
                  <a:spcPts val="2940"/>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23673" y="1493465"/>
            <a:ext cx="4262539" cy="915866"/>
            <a:chOff x="0" y="0"/>
            <a:chExt cx="1122644" cy="241216"/>
          </a:xfrm>
        </p:grpSpPr>
        <p:sp>
          <p:nvSpPr>
            <p:cNvPr id="4" name="Freeform 4"/>
            <p:cNvSpPr/>
            <p:nvPr/>
          </p:nvSpPr>
          <p:spPr>
            <a:xfrm>
              <a:off x="0" y="0"/>
              <a:ext cx="1122644" cy="241216"/>
            </a:xfrm>
            <a:custGeom>
              <a:avLst/>
              <a:gdLst/>
              <a:ahLst/>
              <a:cxnLst/>
              <a:rect l="l" t="t" r="r" b="b"/>
              <a:pathLst>
                <a:path w="1122644" h="241216">
                  <a:moveTo>
                    <a:pt x="36325" y="0"/>
                  </a:moveTo>
                  <a:lnTo>
                    <a:pt x="1086319" y="0"/>
                  </a:lnTo>
                  <a:cubicBezTo>
                    <a:pt x="1106381" y="0"/>
                    <a:pt x="1122644" y="16263"/>
                    <a:pt x="1122644" y="36325"/>
                  </a:cubicBezTo>
                  <a:lnTo>
                    <a:pt x="1122644" y="204890"/>
                  </a:lnTo>
                  <a:cubicBezTo>
                    <a:pt x="1122644" y="214525"/>
                    <a:pt x="1118817" y="223764"/>
                    <a:pt x="1112005" y="230576"/>
                  </a:cubicBezTo>
                  <a:cubicBezTo>
                    <a:pt x="1105192" y="237389"/>
                    <a:pt x="1095953" y="241216"/>
                    <a:pt x="1086319" y="241216"/>
                  </a:cubicBezTo>
                  <a:lnTo>
                    <a:pt x="36325" y="241216"/>
                  </a:lnTo>
                  <a:cubicBezTo>
                    <a:pt x="16263" y="241216"/>
                    <a:pt x="0" y="224952"/>
                    <a:pt x="0" y="204890"/>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5" name="TextBox 5"/>
            <p:cNvSpPr txBox="1"/>
            <p:nvPr/>
          </p:nvSpPr>
          <p:spPr>
            <a:xfrm>
              <a:off x="0" y="-238125"/>
              <a:ext cx="1122644" cy="479341"/>
            </a:xfrm>
            <a:prstGeom prst="rect">
              <a:avLst/>
            </a:prstGeom>
          </p:spPr>
          <p:txBody>
            <a:bodyPr lIns="50800" tIns="50800" rIns="50800" bIns="50800" rtlCol="0" anchor="ctr"/>
            <a:lstStyle/>
            <a:p>
              <a:pPr algn="ctr">
                <a:lnSpc>
                  <a:spcPts val="2940"/>
                </a:lnSpc>
              </a:pPr>
              <a:endParaRPr/>
            </a:p>
          </p:txBody>
        </p:sp>
      </p:grpSp>
      <p:sp>
        <p:nvSpPr>
          <p:cNvPr id="6" name="TextBox 6"/>
          <p:cNvSpPr txBox="1"/>
          <p:nvPr/>
        </p:nvSpPr>
        <p:spPr>
          <a:xfrm>
            <a:off x="10981737" y="-114300"/>
            <a:ext cx="6987927" cy="1774999"/>
          </a:xfrm>
          <a:prstGeom prst="rect">
            <a:avLst/>
          </a:prstGeom>
        </p:spPr>
        <p:txBody>
          <a:bodyPr lIns="0" tIns="0" rIns="0" bIns="0" rtlCol="0" anchor="t">
            <a:spAutoFit/>
          </a:bodyPr>
          <a:lstStyle/>
          <a:p>
            <a:pPr marL="0" lvl="0" indent="0" algn="r">
              <a:lnSpc>
                <a:spcPts val="14515"/>
              </a:lnSpc>
              <a:spcBef>
                <a:spcPct val="0"/>
              </a:spcBef>
            </a:pPr>
            <a:r>
              <a:rPr lang="en-US" sz="10368" b="1" dirty="0">
                <a:solidFill>
                  <a:srgbClr val="FFFFFF">
                    <a:alpha val="19608"/>
                  </a:srgbClr>
                </a:solidFill>
                <a:latin typeface="Noto Sans JP Bold"/>
                <a:ea typeface="Noto Sans JP Bold"/>
                <a:cs typeface="Noto Sans JP Bold"/>
                <a:sym typeface="Noto Sans JP Bold"/>
              </a:rPr>
              <a:t>SCHEDULE</a:t>
            </a:r>
          </a:p>
        </p:txBody>
      </p:sp>
      <p:grpSp>
        <p:nvGrpSpPr>
          <p:cNvPr id="7" name="Group 7"/>
          <p:cNvGrpSpPr/>
          <p:nvPr/>
        </p:nvGrpSpPr>
        <p:grpSpPr>
          <a:xfrm>
            <a:off x="4905633" y="577391"/>
            <a:ext cx="453698" cy="471979"/>
            <a:chOff x="0" y="0"/>
            <a:chExt cx="444912" cy="462839"/>
          </a:xfrm>
        </p:grpSpPr>
        <p:sp>
          <p:nvSpPr>
            <p:cNvPr id="8" name="Freeform 8"/>
            <p:cNvSpPr/>
            <p:nvPr/>
          </p:nvSpPr>
          <p:spPr>
            <a:xfrm>
              <a:off x="0" y="0"/>
              <a:ext cx="444912" cy="462839"/>
            </a:xfrm>
            <a:custGeom>
              <a:avLst/>
              <a:gdLst/>
              <a:ahLst/>
              <a:cxnLst/>
              <a:rect l="l" t="t" r="r" b="b"/>
              <a:pathLst>
                <a:path w="444912" h="462839">
                  <a:moveTo>
                    <a:pt x="0" y="0"/>
                  </a:moveTo>
                  <a:lnTo>
                    <a:pt x="241712" y="0"/>
                  </a:lnTo>
                  <a:lnTo>
                    <a:pt x="444912" y="231420"/>
                  </a:lnTo>
                  <a:lnTo>
                    <a:pt x="241712" y="462839"/>
                  </a:lnTo>
                  <a:lnTo>
                    <a:pt x="0" y="462839"/>
                  </a:lnTo>
                  <a:lnTo>
                    <a:pt x="203200" y="231420"/>
                  </a:lnTo>
                  <a:lnTo>
                    <a:pt x="0" y="0"/>
                  </a:lnTo>
                  <a:close/>
                </a:path>
              </a:pathLst>
            </a:custGeom>
            <a:solidFill>
              <a:srgbClr val="FAFAFA"/>
            </a:solidFill>
            <a:ln cap="sq">
              <a:noFill/>
              <a:prstDash val="solid"/>
              <a:miter/>
            </a:ln>
          </p:spPr>
          <p:txBody>
            <a:bodyPr/>
            <a:lstStyle/>
            <a:p>
              <a:endParaRPr lang="ja-JP" altLang="en-US"/>
            </a:p>
          </p:txBody>
        </p:sp>
        <p:sp>
          <p:nvSpPr>
            <p:cNvPr id="9" name="TextBox 9"/>
            <p:cNvSpPr txBox="1"/>
            <p:nvPr/>
          </p:nvSpPr>
          <p:spPr>
            <a:xfrm>
              <a:off x="177800" y="-238125"/>
              <a:ext cx="190912" cy="700964"/>
            </a:xfrm>
            <a:prstGeom prst="rect">
              <a:avLst/>
            </a:prstGeom>
          </p:spPr>
          <p:txBody>
            <a:bodyPr lIns="50800" tIns="50800" rIns="50800" bIns="50800" rtlCol="0" anchor="ctr"/>
            <a:lstStyle/>
            <a:p>
              <a:pPr algn="ctr">
                <a:lnSpc>
                  <a:spcPts val="2940"/>
                </a:lnSpc>
              </a:pPr>
              <a:endParaRPr/>
            </a:p>
          </p:txBody>
        </p:sp>
      </p:grpSp>
      <p:grpSp>
        <p:nvGrpSpPr>
          <p:cNvPr id="10" name="Group 10"/>
          <p:cNvGrpSpPr/>
          <p:nvPr/>
        </p:nvGrpSpPr>
        <p:grpSpPr>
          <a:xfrm>
            <a:off x="4783044" y="1493465"/>
            <a:ext cx="4262539" cy="915866"/>
            <a:chOff x="0" y="0"/>
            <a:chExt cx="1122644" cy="241216"/>
          </a:xfrm>
        </p:grpSpPr>
        <p:sp>
          <p:nvSpPr>
            <p:cNvPr id="11" name="Freeform 11"/>
            <p:cNvSpPr/>
            <p:nvPr/>
          </p:nvSpPr>
          <p:spPr>
            <a:xfrm>
              <a:off x="0" y="0"/>
              <a:ext cx="1122644" cy="241216"/>
            </a:xfrm>
            <a:custGeom>
              <a:avLst/>
              <a:gdLst/>
              <a:ahLst/>
              <a:cxnLst/>
              <a:rect l="l" t="t" r="r" b="b"/>
              <a:pathLst>
                <a:path w="1122644" h="241216">
                  <a:moveTo>
                    <a:pt x="36325" y="0"/>
                  </a:moveTo>
                  <a:lnTo>
                    <a:pt x="1086319" y="0"/>
                  </a:lnTo>
                  <a:cubicBezTo>
                    <a:pt x="1106381" y="0"/>
                    <a:pt x="1122644" y="16263"/>
                    <a:pt x="1122644" y="36325"/>
                  </a:cubicBezTo>
                  <a:lnTo>
                    <a:pt x="1122644" y="204890"/>
                  </a:lnTo>
                  <a:cubicBezTo>
                    <a:pt x="1122644" y="214525"/>
                    <a:pt x="1118817" y="223764"/>
                    <a:pt x="1112005" y="230576"/>
                  </a:cubicBezTo>
                  <a:cubicBezTo>
                    <a:pt x="1105192" y="237389"/>
                    <a:pt x="1095953" y="241216"/>
                    <a:pt x="1086319" y="241216"/>
                  </a:cubicBezTo>
                  <a:lnTo>
                    <a:pt x="36325" y="241216"/>
                  </a:lnTo>
                  <a:cubicBezTo>
                    <a:pt x="16263" y="241216"/>
                    <a:pt x="0" y="224952"/>
                    <a:pt x="0" y="204890"/>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12" name="TextBox 12"/>
            <p:cNvSpPr txBox="1"/>
            <p:nvPr/>
          </p:nvSpPr>
          <p:spPr>
            <a:xfrm>
              <a:off x="0" y="-238125"/>
              <a:ext cx="1122644" cy="479341"/>
            </a:xfrm>
            <a:prstGeom prst="rect">
              <a:avLst/>
            </a:prstGeom>
          </p:spPr>
          <p:txBody>
            <a:bodyPr lIns="50800" tIns="50800" rIns="50800" bIns="50800" rtlCol="0" anchor="ctr"/>
            <a:lstStyle/>
            <a:p>
              <a:pPr algn="ctr">
                <a:lnSpc>
                  <a:spcPts val="2940"/>
                </a:lnSpc>
              </a:pPr>
              <a:endParaRPr/>
            </a:p>
          </p:txBody>
        </p:sp>
      </p:grpSp>
      <p:grpSp>
        <p:nvGrpSpPr>
          <p:cNvPr id="13" name="Group 13"/>
          <p:cNvGrpSpPr/>
          <p:nvPr/>
        </p:nvGrpSpPr>
        <p:grpSpPr>
          <a:xfrm>
            <a:off x="9242416" y="1493465"/>
            <a:ext cx="4262539" cy="915866"/>
            <a:chOff x="0" y="0"/>
            <a:chExt cx="1122644" cy="241216"/>
          </a:xfrm>
        </p:grpSpPr>
        <p:sp>
          <p:nvSpPr>
            <p:cNvPr id="14" name="Freeform 14"/>
            <p:cNvSpPr/>
            <p:nvPr/>
          </p:nvSpPr>
          <p:spPr>
            <a:xfrm>
              <a:off x="0" y="0"/>
              <a:ext cx="1122644" cy="241216"/>
            </a:xfrm>
            <a:custGeom>
              <a:avLst/>
              <a:gdLst/>
              <a:ahLst/>
              <a:cxnLst/>
              <a:rect l="l" t="t" r="r" b="b"/>
              <a:pathLst>
                <a:path w="1122644" h="241216">
                  <a:moveTo>
                    <a:pt x="36325" y="0"/>
                  </a:moveTo>
                  <a:lnTo>
                    <a:pt x="1086319" y="0"/>
                  </a:lnTo>
                  <a:cubicBezTo>
                    <a:pt x="1106381" y="0"/>
                    <a:pt x="1122644" y="16263"/>
                    <a:pt x="1122644" y="36325"/>
                  </a:cubicBezTo>
                  <a:lnTo>
                    <a:pt x="1122644" y="204890"/>
                  </a:lnTo>
                  <a:cubicBezTo>
                    <a:pt x="1122644" y="214525"/>
                    <a:pt x="1118817" y="223764"/>
                    <a:pt x="1112005" y="230576"/>
                  </a:cubicBezTo>
                  <a:cubicBezTo>
                    <a:pt x="1105192" y="237389"/>
                    <a:pt x="1095953" y="241216"/>
                    <a:pt x="1086319" y="241216"/>
                  </a:cubicBezTo>
                  <a:lnTo>
                    <a:pt x="36325" y="241216"/>
                  </a:lnTo>
                  <a:cubicBezTo>
                    <a:pt x="16263" y="241216"/>
                    <a:pt x="0" y="224952"/>
                    <a:pt x="0" y="204890"/>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15" name="TextBox 15"/>
            <p:cNvSpPr txBox="1"/>
            <p:nvPr/>
          </p:nvSpPr>
          <p:spPr>
            <a:xfrm>
              <a:off x="0" y="-238125"/>
              <a:ext cx="1122644" cy="479341"/>
            </a:xfrm>
            <a:prstGeom prst="rect">
              <a:avLst/>
            </a:prstGeom>
          </p:spPr>
          <p:txBody>
            <a:bodyPr lIns="50800" tIns="50800" rIns="50800" bIns="50800" rtlCol="0" anchor="ctr"/>
            <a:lstStyle/>
            <a:p>
              <a:pPr algn="ctr">
                <a:lnSpc>
                  <a:spcPts val="2940"/>
                </a:lnSpc>
              </a:pPr>
              <a:endParaRPr/>
            </a:p>
          </p:txBody>
        </p:sp>
      </p:grpSp>
      <p:grpSp>
        <p:nvGrpSpPr>
          <p:cNvPr id="16" name="Group 16"/>
          <p:cNvGrpSpPr/>
          <p:nvPr/>
        </p:nvGrpSpPr>
        <p:grpSpPr>
          <a:xfrm>
            <a:off x="13701788" y="2518314"/>
            <a:ext cx="4262539" cy="2942779"/>
            <a:chOff x="0" y="0"/>
            <a:chExt cx="1122644" cy="775053"/>
          </a:xfrm>
        </p:grpSpPr>
        <p:sp>
          <p:nvSpPr>
            <p:cNvPr id="17" name="Freeform 17"/>
            <p:cNvSpPr/>
            <p:nvPr/>
          </p:nvSpPr>
          <p:spPr>
            <a:xfrm>
              <a:off x="0" y="0"/>
              <a:ext cx="1122644" cy="775053"/>
            </a:xfrm>
            <a:custGeom>
              <a:avLst/>
              <a:gdLst/>
              <a:ahLst/>
              <a:cxnLst/>
              <a:rect l="l" t="t" r="r" b="b"/>
              <a:pathLst>
                <a:path w="1122644" h="775053">
                  <a:moveTo>
                    <a:pt x="36325" y="0"/>
                  </a:moveTo>
                  <a:lnTo>
                    <a:pt x="1086319" y="0"/>
                  </a:lnTo>
                  <a:cubicBezTo>
                    <a:pt x="1106381" y="0"/>
                    <a:pt x="1122644" y="16263"/>
                    <a:pt x="1122644" y="36325"/>
                  </a:cubicBezTo>
                  <a:lnTo>
                    <a:pt x="1122644" y="738727"/>
                  </a:lnTo>
                  <a:cubicBezTo>
                    <a:pt x="1122644" y="748362"/>
                    <a:pt x="1118817" y="757601"/>
                    <a:pt x="1112005" y="764413"/>
                  </a:cubicBezTo>
                  <a:cubicBezTo>
                    <a:pt x="1105192" y="771226"/>
                    <a:pt x="1095953" y="775053"/>
                    <a:pt x="1086319" y="775053"/>
                  </a:cubicBezTo>
                  <a:lnTo>
                    <a:pt x="36325" y="775053"/>
                  </a:lnTo>
                  <a:cubicBezTo>
                    <a:pt x="26691" y="775053"/>
                    <a:pt x="17452" y="771226"/>
                    <a:pt x="10639" y="764413"/>
                  </a:cubicBezTo>
                  <a:cubicBezTo>
                    <a:pt x="3827" y="757601"/>
                    <a:pt x="0" y="748362"/>
                    <a:pt x="0" y="738727"/>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18" name="TextBox 18"/>
            <p:cNvSpPr txBox="1"/>
            <p:nvPr/>
          </p:nvSpPr>
          <p:spPr>
            <a:xfrm>
              <a:off x="0" y="-238125"/>
              <a:ext cx="1122644" cy="1013178"/>
            </a:xfrm>
            <a:prstGeom prst="rect">
              <a:avLst/>
            </a:prstGeom>
          </p:spPr>
          <p:txBody>
            <a:bodyPr lIns="50800" tIns="50800" rIns="50800" bIns="50800" rtlCol="0" anchor="ctr"/>
            <a:lstStyle/>
            <a:p>
              <a:pPr algn="ctr">
                <a:lnSpc>
                  <a:spcPts val="2940"/>
                </a:lnSpc>
              </a:pPr>
              <a:endParaRPr/>
            </a:p>
          </p:txBody>
        </p:sp>
      </p:grpSp>
      <p:grpSp>
        <p:nvGrpSpPr>
          <p:cNvPr id="19" name="Group 19"/>
          <p:cNvGrpSpPr/>
          <p:nvPr/>
        </p:nvGrpSpPr>
        <p:grpSpPr>
          <a:xfrm>
            <a:off x="320480" y="2518314"/>
            <a:ext cx="4262539" cy="2942779"/>
            <a:chOff x="0" y="0"/>
            <a:chExt cx="1122644" cy="775053"/>
          </a:xfrm>
        </p:grpSpPr>
        <p:sp>
          <p:nvSpPr>
            <p:cNvPr id="20" name="Freeform 20"/>
            <p:cNvSpPr/>
            <p:nvPr/>
          </p:nvSpPr>
          <p:spPr>
            <a:xfrm>
              <a:off x="0" y="0"/>
              <a:ext cx="1122644" cy="775053"/>
            </a:xfrm>
            <a:custGeom>
              <a:avLst/>
              <a:gdLst/>
              <a:ahLst/>
              <a:cxnLst/>
              <a:rect l="l" t="t" r="r" b="b"/>
              <a:pathLst>
                <a:path w="1122644" h="775053">
                  <a:moveTo>
                    <a:pt x="36325" y="0"/>
                  </a:moveTo>
                  <a:lnTo>
                    <a:pt x="1086319" y="0"/>
                  </a:lnTo>
                  <a:cubicBezTo>
                    <a:pt x="1106381" y="0"/>
                    <a:pt x="1122644" y="16263"/>
                    <a:pt x="1122644" y="36325"/>
                  </a:cubicBezTo>
                  <a:lnTo>
                    <a:pt x="1122644" y="738727"/>
                  </a:lnTo>
                  <a:cubicBezTo>
                    <a:pt x="1122644" y="748362"/>
                    <a:pt x="1118817" y="757601"/>
                    <a:pt x="1112005" y="764413"/>
                  </a:cubicBezTo>
                  <a:cubicBezTo>
                    <a:pt x="1105192" y="771226"/>
                    <a:pt x="1095953" y="775053"/>
                    <a:pt x="1086319" y="775053"/>
                  </a:cubicBezTo>
                  <a:lnTo>
                    <a:pt x="36325" y="775053"/>
                  </a:lnTo>
                  <a:cubicBezTo>
                    <a:pt x="26691" y="775053"/>
                    <a:pt x="17452" y="771226"/>
                    <a:pt x="10639" y="764413"/>
                  </a:cubicBezTo>
                  <a:cubicBezTo>
                    <a:pt x="3827" y="757601"/>
                    <a:pt x="0" y="748362"/>
                    <a:pt x="0" y="738727"/>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21" name="TextBox 21"/>
            <p:cNvSpPr txBox="1"/>
            <p:nvPr/>
          </p:nvSpPr>
          <p:spPr>
            <a:xfrm>
              <a:off x="0" y="-238125"/>
              <a:ext cx="1122644" cy="1013178"/>
            </a:xfrm>
            <a:prstGeom prst="rect">
              <a:avLst/>
            </a:prstGeom>
          </p:spPr>
          <p:txBody>
            <a:bodyPr lIns="50800" tIns="50800" rIns="50800" bIns="50800" rtlCol="0" anchor="ctr"/>
            <a:lstStyle/>
            <a:p>
              <a:pPr algn="ctr">
                <a:lnSpc>
                  <a:spcPts val="2940"/>
                </a:lnSpc>
              </a:pPr>
              <a:endParaRPr/>
            </a:p>
          </p:txBody>
        </p:sp>
      </p:grpSp>
      <p:grpSp>
        <p:nvGrpSpPr>
          <p:cNvPr id="22" name="Group 22"/>
          <p:cNvGrpSpPr/>
          <p:nvPr/>
        </p:nvGrpSpPr>
        <p:grpSpPr>
          <a:xfrm>
            <a:off x="587583" y="3359275"/>
            <a:ext cx="3722164" cy="1784225"/>
            <a:chOff x="0" y="0"/>
            <a:chExt cx="980323" cy="469919"/>
          </a:xfrm>
        </p:grpSpPr>
        <p:sp>
          <p:nvSpPr>
            <p:cNvPr id="23" name="Freeform 23"/>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24" name="TextBox 24"/>
            <p:cNvSpPr txBox="1"/>
            <p:nvPr/>
          </p:nvSpPr>
          <p:spPr>
            <a:xfrm>
              <a:off x="0" y="-238125"/>
              <a:ext cx="980323" cy="708044"/>
            </a:xfrm>
            <a:prstGeom prst="rect">
              <a:avLst/>
            </a:prstGeom>
          </p:spPr>
          <p:txBody>
            <a:bodyPr lIns="50800" tIns="50800" rIns="50800" bIns="50800" rtlCol="0" anchor="ctr"/>
            <a:lstStyle/>
            <a:p>
              <a:pPr algn="ctr">
                <a:lnSpc>
                  <a:spcPts val="2940"/>
                </a:lnSpc>
              </a:pPr>
              <a:endParaRPr/>
            </a:p>
          </p:txBody>
        </p:sp>
      </p:grpSp>
      <p:grpSp>
        <p:nvGrpSpPr>
          <p:cNvPr id="25" name="Group 25"/>
          <p:cNvGrpSpPr/>
          <p:nvPr/>
        </p:nvGrpSpPr>
        <p:grpSpPr>
          <a:xfrm>
            <a:off x="4783044" y="2518314"/>
            <a:ext cx="4262539" cy="2942779"/>
            <a:chOff x="0" y="0"/>
            <a:chExt cx="1122644" cy="775053"/>
          </a:xfrm>
        </p:grpSpPr>
        <p:sp>
          <p:nvSpPr>
            <p:cNvPr id="26" name="Freeform 26"/>
            <p:cNvSpPr/>
            <p:nvPr/>
          </p:nvSpPr>
          <p:spPr>
            <a:xfrm>
              <a:off x="0" y="0"/>
              <a:ext cx="1122644" cy="775053"/>
            </a:xfrm>
            <a:custGeom>
              <a:avLst/>
              <a:gdLst/>
              <a:ahLst/>
              <a:cxnLst/>
              <a:rect l="l" t="t" r="r" b="b"/>
              <a:pathLst>
                <a:path w="1122644" h="775053">
                  <a:moveTo>
                    <a:pt x="36325" y="0"/>
                  </a:moveTo>
                  <a:lnTo>
                    <a:pt x="1086319" y="0"/>
                  </a:lnTo>
                  <a:cubicBezTo>
                    <a:pt x="1106381" y="0"/>
                    <a:pt x="1122644" y="16263"/>
                    <a:pt x="1122644" y="36325"/>
                  </a:cubicBezTo>
                  <a:lnTo>
                    <a:pt x="1122644" y="738727"/>
                  </a:lnTo>
                  <a:cubicBezTo>
                    <a:pt x="1122644" y="748362"/>
                    <a:pt x="1118817" y="757601"/>
                    <a:pt x="1112005" y="764413"/>
                  </a:cubicBezTo>
                  <a:cubicBezTo>
                    <a:pt x="1105192" y="771226"/>
                    <a:pt x="1095953" y="775053"/>
                    <a:pt x="1086319" y="775053"/>
                  </a:cubicBezTo>
                  <a:lnTo>
                    <a:pt x="36325" y="775053"/>
                  </a:lnTo>
                  <a:cubicBezTo>
                    <a:pt x="26691" y="775053"/>
                    <a:pt x="17452" y="771226"/>
                    <a:pt x="10639" y="764413"/>
                  </a:cubicBezTo>
                  <a:cubicBezTo>
                    <a:pt x="3827" y="757601"/>
                    <a:pt x="0" y="748362"/>
                    <a:pt x="0" y="738727"/>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27" name="TextBox 27"/>
            <p:cNvSpPr txBox="1"/>
            <p:nvPr/>
          </p:nvSpPr>
          <p:spPr>
            <a:xfrm>
              <a:off x="0" y="-238125"/>
              <a:ext cx="1122644" cy="1013178"/>
            </a:xfrm>
            <a:prstGeom prst="rect">
              <a:avLst/>
            </a:prstGeom>
          </p:spPr>
          <p:txBody>
            <a:bodyPr lIns="50800" tIns="50800" rIns="50800" bIns="50800" rtlCol="0" anchor="ctr"/>
            <a:lstStyle/>
            <a:p>
              <a:pPr algn="ctr">
                <a:lnSpc>
                  <a:spcPts val="2940"/>
                </a:lnSpc>
              </a:pPr>
              <a:endParaRPr/>
            </a:p>
          </p:txBody>
        </p:sp>
      </p:grpSp>
      <p:grpSp>
        <p:nvGrpSpPr>
          <p:cNvPr id="28" name="Group 28"/>
          <p:cNvGrpSpPr/>
          <p:nvPr/>
        </p:nvGrpSpPr>
        <p:grpSpPr>
          <a:xfrm>
            <a:off x="5053232" y="3359275"/>
            <a:ext cx="3722164" cy="1784225"/>
            <a:chOff x="0" y="0"/>
            <a:chExt cx="980323" cy="469919"/>
          </a:xfrm>
        </p:grpSpPr>
        <p:sp>
          <p:nvSpPr>
            <p:cNvPr id="29" name="Freeform 29"/>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30" name="TextBox 30"/>
            <p:cNvSpPr txBox="1"/>
            <p:nvPr/>
          </p:nvSpPr>
          <p:spPr>
            <a:xfrm>
              <a:off x="0" y="-238125"/>
              <a:ext cx="980323" cy="708044"/>
            </a:xfrm>
            <a:prstGeom prst="rect">
              <a:avLst/>
            </a:prstGeom>
          </p:spPr>
          <p:txBody>
            <a:bodyPr lIns="50800" tIns="50800" rIns="50800" bIns="50800" rtlCol="0" anchor="ctr"/>
            <a:lstStyle/>
            <a:p>
              <a:pPr algn="ctr">
                <a:lnSpc>
                  <a:spcPts val="2940"/>
                </a:lnSpc>
              </a:pPr>
              <a:endParaRPr/>
            </a:p>
          </p:txBody>
        </p:sp>
      </p:grpSp>
      <p:grpSp>
        <p:nvGrpSpPr>
          <p:cNvPr id="31" name="Group 31"/>
          <p:cNvGrpSpPr/>
          <p:nvPr/>
        </p:nvGrpSpPr>
        <p:grpSpPr>
          <a:xfrm>
            <a:off x="9245609" y="2518314"/>
            <a:ext cx="4262539" cy="2942779"/>
            <a:chOff x="0" y="0"/>
            <a:chExt cx="1122644" cy="775053"/>
          </a:xfrm>
        </p:grpSpPr>
        <p:sp>
          <p:nvSpPr>
            <p:cNvPr id="32" name="Freeform 32"/>
            <p:cNvSpPr/>
            <p:nvPr/>
          </p:nvSpPr>
          <p:spPr>
            <a:xfrm>
              <a:off x="0" y="0"/>
              <a:ext cx="1122644" cy="775053"/>
            </a:xfrm>
            <a:custGeom>
              <a:avLst/>
              <a:gdLst/>
              <a:ahLst/>
              <a:cxnLst/>
              <a:rect l="l" t="t" r="r" b="b"/>
              <a:pathLst>
                <a:path w="1122644" h="775053">
                  <a:moveTo>
                    <a:pt x="36325" y="0"/>
                  </a:moveTo>
                  <a:lnTo>
                    <a:pt x="1086319" y="0"/>
                  </a:lnTo>
                  <a:cubicBezTo>
                    <a:pt x="1106381" y="0"/>
                    <a:pt x="1122644" y="16263"/>
                    <a:pt x="1122644" y="36325"/>
                  </a:cubicBezTo>
                  <a:lnTo>
                    <a:pt x="1122644" y="738727"/>
                  </a:lnTo>
                  <a:cubicBezTo>
                    <a:pt x="1122644" y="748362"/>
                    <a:pt x="1118817" y="757601"/>
                    <a:pt x="1112005" y="764413"/>
                  </a:cubicBezTo>
                  <a:cubicBezTo>
                    <a:pt x="1105192" y="771226"/>
                    <a:pt x="1095953" y="775053"/>
                    <a:pt x="1086319" y="775053"/>
                  </a:cubicBezTo>
                  <a:lnTo>
                    <a:pt x="36325" y="775053"/>
                  </a:lnTo>
                  <a:cubicBezTo>
                    <a:pt x="26691" y="775053"/>
                    <a:pt x="17452" y="771226"/>
                    <a:pt x="10639" y="764413"/>
                  </a:cubicBezTo>
                  <a:cubicBezTo>
                    <a:pt x="3827" y="757601"/>
                    <a:pt x="0" y="748362"/>
                    <a:pt x="0" y="738727"/>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33" name="TextBox 33"/>
            <p:cNvSpPr txBox="1"/>
            <p:nvPr/>
          </p:nvSpPr>
          <p:spPr>
            <a:xfrm>
              <a:off x="0" y="-238125"/>
              <a:ext cx="1122644" cy="1013178"/>
            </a:xfrm>
            <a:prstGeom prst="rect">
              <a:avLst/>
            </a:prstGeom>
          </p:spPr>
          <p:txBody>
            <a:bodyPr lIns="50800" tIns="50800" rIns="50800" bIns="50800" rtlCol="0" anchor="ctr"/>
            <a:lstStyle/>
            <a:p>
              <a:pPr algn="ctr">
                <a:lnSpc>
                  <a:spcPts val="2940"/>
                </a:lnSpc>
              </a:pPr>
              <a:endParaRPr/>
            </a:p>
          </p:txBody>
        </p:sp>
      </p:grpSp>
      <p:grpSp>
        <p:nvGrpSpPr>
          <p:cNvPr id="34" name="Group 34"/>
          <p:cNvGrpSpPr/>
          <p:nvPr/>
        </p:nvGrpSpPr>
        <p:grpSpPr>
          <a:xfrm>
            <a:off x="9521834" y="3359275"/>
            <a:ext cx="3722164" cy="1784225"/>
            <a:chOff x="0" y="0"/>
            <a:chExt cx="980323" cy="469919"/>
          </a:xfrm>
        </p:grpSpPr>
        <p:sp>
          <p:nvSpPr>
            <p:cNvPr id="35" name="Freeform 35"/>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36" name="TextBox 36"/>
            <p:cNvSpPr txBox="1"/>
            <p:nvPr/>
          </p:nvSpPr>
          <p:spPr>
            <a:xfrm>
              <a:off x="0" y="-238125"/>
              <a:ext cx="980323" cy="708044"/>
            </a:xfrm>
            <a:prstGeom prst="rect">
              <a:avLst/>
            </a:prstGeom>
          </p:spPr>
          <p:txBody>
            <a:bodyPr lIns="50800" tIns="50800" rIns="50800" bIns="50800" rtlCol="0" anchor="ctr"/>
            <a:lstStyle/>
            <a:p>
              <a:pPr algn="ctr">
                <a:lnSpc>
                  <a:spcPts val="2940"/>
                </a:lnSpc>
              </a:pPr>
              <a:endParaRPr/>
            </a:p>
          </p:txBody>
        </p:sp>
      </p:grpSp>
      <p:grpSp>
        <p:nvGrpSpPr>
          <p:cNvPr id="37" name="Group 37"/>
          <p:cNvGrpSpPr/>
          <p:nvPr/>
        </p:nvGrpSpPr>
        <p:grpSpPr>
          <a:xfrm>
            <a:off x="13984398" y="3359275"/>
            <a:ext cx="3722164" cy="1784225"/>
            <a:chOff x="0" y="0"/>
            <a:chExt cx="980323" cy="469919"/>
          </a:xfrm>
        </p:grpSpPr>
        <p:sp>
          <p:nvSpPr>
            <p:cNvPr id="38" name="Freeform 38"/>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39" name="TextBox 39"/>
            <p:cNvSpPr txBox="1"/>
            <p:nvPr/>
          </p:nvSpPr>
          <p:spPr>
            <a:xfrm>
              <a:off x="0" y="-238125"/>
              <a:ext cx="980323" cy="708044"/>
            </a:xfrm>
            <a:prstGeom prst="rect">
              <a:avLst/>
            </a:prstGeom>
          </p:spPr>
          <p:txBody>
            <a:bodyPr lIns="50800" tIns="50800" rIns="50800" bIns="50800" rtlCol="0" anchor="ctr"/>
            <a:lstStyle/>
            <a:p>
              <a:pPr algn="ctr">
                <a:lnSpc>
                  <a:spcPts val="2940"/>
                </a:lnSpc>
              </a:pPr>
              <a:endParaRPr/>
            </a:p>
          </p:txBody>
        </p:sp>
      </p:grpSp>
      <p:grpSp>
        <p:nvGrpSpPr>
          <p:cNvPr id="40" name="Group 40"/>
          <p:cNvGrpSpPr/>
          <p:nvPr/>
        </p:nvGrpSpPr>
        <p:grpSpPr>
          <a:xfrm>
            <a:off x="13701788" y="1495461"/>
            <a:ext cx="4262539" cy="915866"/>
            <a:chOff x="0" y="0"/>
            <a:chExt cx="1122644" cy="241216"/>
          </a:xfrm>
        </p:grpSpPr>
        <p:sp>
          <p:nvSpPr>
            <p:cNvPr id="41" name="Freeform 41"/>
            <p:cNvSpPr/>
            <p:nvPr/>
          </p:nvSpPr>
          <p:spPr>
            <a:xfrm>
              <a:off x="0" y="0"/>
              <a:ext cx="1122644" cy="241216"/>
            </a:xfrm>
            <a:custGeom>
              <a:avLst/>
              <a:gdLst/>
              <a:ahLst/>
              <a:cxnLst/>
              <a:rect l="l" t="t" r="r" b="b"/>
              <a:pathLst>
                <a:path w="1122644" h="241216">
                  <a:moveTo>
                    <a:pt x="36325" y="0"/>
                  </a:moveTo>
                  <a:lnTo>
                    <a:pt x="1086319" y="0"/>
                  </a:lnTo>
                  <a:cubicBezTo>
                    <a:pt x="1106381" y="0"/>
                    <a:pt x="1122644" y="16263"/>
                    <a:pt x="1122644" y="36325"/>
                  </a:cubicBezTo>
                  <a:lnTo>
                    <a:pt x="1122644" y="204890"/>
                  </a:lnTo>
                  <a:cubicBezTo>
                    <a:pt x="1122644" y="214525"/>
                    <a:pt x="1118817" y="223764"/>
                    <a:pt x="1112005" y="230576"/>
                  </a:cubicBezTo>
                  <a:cubicBezTo>
                    <a:pt x="1105192" y="237389"/>
                    <a:pt x="1095953" y="241216"/>
                    <a:pt x="1086319" y="241216"/>
                  </a:cubicBezTo>
                  <a:lnTo>
                    <a:pt x="36325" y="241216"/>
                  </a:lnTo>
                  <a:cubicBezTo>
                    <a:pt x="16263" y="241216"/>
                    <a:pt x="0" y="224952"/>
                    <a:pt x="0" y="204890"/>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42" name="TextBox 42"/>
            <p:cNvSpPr txBox="1"/>
            <p:nvPr/>
          </p:nvSpPr>
          <p:spPr>
            <a:xfrm>
              <a:off x="0" y="-238125"/>
              <a:ext cx="1122644" cy="479341"/>
            </a:xfrm>
            <a:prstGeom prst="rect">
              <a:avLst/>
            </a:prstGeom>
          </p:spPr>
          <p:txBody>
            <a:bodyPr lIns="50800" tIns="50800" rIns="50800" bIns="50800" rtlCol="0" anchor="ctr"/>
            <a:lstStyle/>
            <a:p>
              <a:pPr algn="ctr">
                <a:lnSpc>
                  <a:spcPts val="2940"/>
                </a:lnSpc>
              </a:pPr>
              <a:endParaRPr/>
            </a:p>
          </p:txBody>
        </p:sp>
      </p:grpSp>
      <p:sp>
        <p:nvSpPr>
          <p:cNvPr id="43" name="TextBox 43"/>
          <p:cNvSpPr txBox="1"/>
          <p:nvPr/>
        </p:nvSpPr>
        <p:spPr>
          <a:xfrm>
            <a:off x="804214" y="1739328"/>
            <a:ext cx="3466459"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004AAD"/>
                </a:solidFill>
                <a:latin typeface="Noto Sans JP Bold"/>
                <a:ea typeface="Noto Sans JP Bold"/>
                <a:cs typeface="Noto Sans JP Bold"/>
                <a:sym typeface="Noto Sans JP Bold"/>
              </a:rPr>
              <a:t>○○○○</a:t>
            </a:r>
            <a:r>
              <a:rPr lang="en-US" sz="2599" b="1" dirty="0" err="1">
                <a:solidFill>
                  <a:srgbClr val="004AAD"/>
                </a:solidFill>
                <a:latin typeface="Noto Sans JP Bold"/>
                <a:ea typeface="Noto Sans JP Bold"/>
                <a:cs typeface="Noto Sans JP Bold"/>
                <a:sym typeface="Noto Sans JP Bold"/>
              </a:rPr>
              <a:t>年◯月</a:t>
            </a:r>
            <a:r>
              <a:rPr lang="en-US" sz="2599" b="1" dirty="0">
                <a:solidFill>
                  <a:srgbClr val="004AAD"/>
                </a:solidFill>
                <a:latin typeface="Noto Sans JP Bold"/>
                <a:ea typeface="Noto Sans JP Bold"/>
                <a:cs typeface="Noto Sans JP Bold"/>
                <a:sym typeface="Noto Sans JP Bold"/>
              </a:rPr>
              <a:t>〜◯</a:t>
            </a:r>
            <a:r>
              <a:rPr lang="en-US" sz="2599" b="1" dirty="0" err="1">
                <a:solidFill>
                  <a:srgbClr val="004AAD"/>
                </a:solidFill>
                <a:latin typeface="Noto Sans JP Bold"/>
                <a:ea typeface="Noto Sans JP Bold"/>
                <a:cs typeface="Noto Sans JP Bold"/>
                <a:sym typeface="Noto Sans JP Bold"/>
              </a:rPr>
              <a:t>月</a:t>
            </a:r>
            <a:endParaRPr lang="en-US" sz="2599" b="1" dirty="0">
              <a:solidFill>
                <a:srgbClr val="004AAD"/>
              </a:solidFill>
              <a:latin typeface="Noto Sans JP Bold"/>
              <a:ea typeface="Noto Sans JP Bold"/>
              <a:cs typeface="Noto Sans JP Bold"/>
              <a:sym typeface="Noto Sans JP Bold"/>
            </a:endParaRPr>
          </a:p>
        </p:txBody>
      </p:sp>
      <p:sp>
        <p:nvSpPr>
          <p:cNvPr id="44" name="TextBox 44"/>
          <p:cNvSpPr txBox="1"/>
          <p:nvPr/>
        </p:nvSpPr>
        <p:spPr>
          <a:xfrm>
            <a:off x="337282" y="419046"/>
            <a:ext cx="4267200" cy="712469"/>
          </a:xfrm>
          <a:prstGeom prst="rect">
            <a:avLst/>
          </a:prstGeom>
        </p:spPr>
        <p:txBody>
          <a:bodyPr lIns="0" tIns="0" rIns="0" bIns="0" rtlCol="0" anchor="t">
            <a:spAutoFit/>
          </a:bodyPr>
          <a:lstStyle/>
          <a:p>
            <a:pPr algn="l">
              <a:lnSpc>
                <a:spcPts val="5880"/>
              </a:lnSpc>
              <a:spcBef>
                <a:spcPct val="0"/>
              </a:spcBef>
            </a:pPr>
            <a:r>
              <a:rPr lang="en-US" sz="4200" b="1">
                <a:solidFill>
                  <a:srgbClr val="FFFFFF"/>
                </a:solidFill>
                <a:latin typeface="Noto Sans JP Bold"/>
                <a:ea typeface="Noto Sans JP Bold"/>
                <a:cs typeface="Noto Sans JP Bold"/>
                <a:sym typeface="Noto Sans JP Bold"/>
              </a:rPr>
              <a:t>実行スケジュール</a:t>
            </a:r>
          </a:p>
        </p:txBody>
      </p:sp>
      <p:sp>
        <p:nvSpPr>
          <p:cNvPr id="45" name="TextBox 45"/>
          <p:cNvSpPr txBox="1"/>
          <p:nvPr/>
        </p:nvSpPr>
        <p:spPr>
          <a:xfrm>
            <a:off x="804215" y="3665220"/>
            <a:ext cx="3301454" cy="936731"/>
          </a:xfrm>
          <a:prstGeom prst="rect">
            <a:avLst/>
          </a:prstGeom>
        </p:spPr>
        <p:txBody>
          <a:bodyPr lIns="0" tIns="0" rIns="0" bIns="0" rtlCol="0" anchor="t">
            <a:spAutoFit/>
          </a:bodyPr>
          <a:lstStyle/>
          <a:p>
            <a:pPr algn="l">
              <a:lnSpc>
                <a:spcPts val="2520"/>
              </a:lnSpc>
            </a:pPr>
            <a:r>
              <a:rPr lang="en-US" altLang="ja-JP" sz="1800" dirty="0">
                <a:solidFill>
                  <a:srgbClr val="343434"/>
                </a:solidFill>
                <a:latin typeface="Noto Sans JP"/>
                <a:ea typeface="Noto Sans JP"/>
                <a:cs typeface="Noto Sans JP"/>
                <a:sym typeface="Noto Sans JP"/>
              </a:rPr>
              <a:t>・アクション1</a:t>
            </a:r>
          </a:p>
          <a:p>
            <a:pPr algn="l">
              <a:lnSpc>
                <a:spcPts val="2520"/>
              </a:lnSpc>
            </a:pPr>
            <a:r>
              <a:rPr lang="en-US" altLang="ja-JP" sz="1800" dirty="0">
                <a:solidFill>
                  <a:srgbClr val="343434"/>
                </a:solidFill>
                <a:latin typeface="Noto Sans JP"/>
                <a:ea typeface="Noto Sans JP"/>
                <a:cs typeface="Noto Sans JP"/>
                <a:sym typeface="Noto Sans JP"/>
              </a:rPr>
              <a:t>・アクション2</a:t>
            </a:r>
          </a:p>
          <a:p>
            <a:pPr algn="l">
              <a:lnSpc>
                <a:spcPts val="2520"/>
              </a:lnSpc>
              <a:spcBef>
                <a:spcPct val="0"/>
              </a:spcBef>
            </a:pPr>
            <a:r>
              <a:rPr lang="en-US" altLang="ja-JP" sz="1800" dirty="0">
                <a:solidFill>
                  <a:srgbClr val="343434"/>
                </a:solidFill>
                <a:latin typeface="Noto Sans JP"/>
                <a:ea typeface="Noto Sans JP"/>
                <a:cs typeface="Noto Sans JP"/>
                <a:sym typeface="Noto Sans JP"/>
              </a:rPr>
              <a:t>・アクション３</a:t>
            </a:r>
            <a:endParaRPr lang="en-US" sz="1800" dirty="0">
              <a:solidFill>
                <a:srgbClr val="343434"/>
              </a:solidFill>
              <a:latin typeface="Noto Sans JP"/>
              <a:ea typeface="Noto Sans JP"/>
              <a:cs typeface="Noto Sans JP"/>
              <a:sym typeface="Noto Sans JP"/>
            </a:endParaRPr>
          </a:p>
        </p:txBody>
      </p:sp>
      <p:sp>
        <p:nvSpPr>
          <p:cNvPr id="46" name="TextBox 46"/>
          <p:cNvSpPr txBox="1"/>
          <p:nvPr/>
        </p:nvSpPr>
        <p:spPr>
          <a:xfrm>
            <a:off x="1794666" y="2723657"/>
            <a:ext cx="1634334"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004AAD"/>
                </a:solidFill>
                <a:latin typeface="Noto Sans JP Bold"/>
                <a:ea typeface="Noto Sans JP Bold"/>
                <a:cs typeface="Noto Sans JP Bold"/>
                <a:sym typeface="Noto Sans JP Bold"/>
              </a:rPr>
              <a:t>市場調査</a:t>
            </a:r>
          </a:p>
        </p:txBody>
      </p:sp>
      <p:sp>
        <p:nvSpPr>
          <p:cNvPr id="47" name="TextBox 47"/>
          <p:cNvSpPr txBox="1"/>
          <p:nvPr/>
        </p:nvSpPr>
        <p:spPr>
          <a:xfrm>
            <a:off x="5428636" y="2723657"/>
            <a:ext cx="3159483" cy="432683"/>
          </a:xfrm>
          <a:prstGeom prst="rect">
            <a:avLst/>
          </a:prstGeom>
        </p:spPr>
        <p:txBody>
          <a:bodyPr wrap="square" lIns="0" tIns="0" rIns="0" bIns="0" rtlCol="0" anchor="t">
            <a:spAutoFit/>
          </a:bodyPr>
          <a:lstStyle/>
          <a:p>
            <a:pPr algn="ctr">
              <a:lnSpc>
                <a:spcPts val="3639"/>
              </a:lnSpc>
              <a:spcBef>
                <a:spcPct val="0"/>
              </a:spcBef>
            </a:pPr>
            <a:r>
              <a:rPr lang="ja-JP" altLang="en-US" sz="2599" b="1">
                <a:solidFill>
                  <a:srgbClr val="004AAD"/>
                </a:solidFill>
                <a:latin typeface="Noto Sans JP Bold"/>
                <a:ea typeface="Noto Sans JP Bold"/>
                <a:cs typeface="Noto Sans JP Bold"/>
                <a:sym typeface="Noto Sans JP Bold"/>
              </a:rPr>
              <a:t>フェーズ</a:t>
            </a:r>
            <a:r>
              <a:rPr lang="en-US" altLang="ja-JP" sz="2599" b="1" dirty="0">
                <a:solidFill>
                  <a:srgbClr val="004AAD"/>
                </a:solidFill>
                <a:latin typeface="Noto Sans JP Bold"/>
                <a:ea typeface="Noto Sans JP Bold"/>
                <a:cs typeface="Noto Sans JP Bold"/>
                <a:sym typeface="Noto Sans JP Bold"/>
              </a:rPr>
              <a:t>2</a:t>
            </a:r>
          </a:p>
        </p:txBody>
      </p:sp>
      <p:sp>
        <p:nvSpPr>
          <p:cNvPr id="48" name="TextBox 48"/>
          <p:cNvSpPr txBox="1"/>
          <p:nvPr/>
        </p:nvSpPr>
        <p:spPr>
          <a:xfrm>
            <a:off x="5269864" y="3665220"/>
            <a:ext cx="1600200" cy="944880"/>
          </a:xfrm>
          <a:prstGeom prst="rect">
            <a:avLst/>
          </a:prstGeom>
        </p:spPr>
        <p:txBody>
          <a:bodyPr lIns="0" tIns="0" rIns="0" bIns="0" rtlCol="0" anchor="t">
            <a:spAutoFit/>
          </a:bodyPr>
          <a:lstStyle/>
          <a:p>
            <a:pPr algn="l">
              <a:lnSpc>
                <a:spcPts val="2520"/>
              </a:lnSpc>
            </a:pPr>
            <a:r>
              <a:rPr lang="en-US" sz="1800">
                <a:solidFill>
                  <a:srgbClr val="343434"/>
                </a:solidFill>
                <a:latin typeface="Noto Sans JP"/>
                <a:ea typeface="Noto Sans JP"/>
                <a:cs typeface="Noto Sans JP"/>
                <a:sym typeface="Noto Sans JP"/>
              </a:rPr>
              <a:t>・アクション1</a:t>
            </a:r>
          </a:p>
          <a:p>
            <a:pPr algn="l">
              <a:lnSpc>
                <a:spcPts val="2520"/>
              </a:lnSpc>
            </a:pPr>
            <a:r>
              <a:rPr lang="en-US" sz="1800">
                <a:solidFill>
                  <a:srgbClr val="343434"/>
                </a:solidFill>
                <a:latin typeface="Noto Sans JP"/>
                <a:ea typeface="Noto Sans JP"/>
                <a:cs typeface="Noto Sans JP"/>
                <a:sym typeface="Noto Sans JP"/>
              </a:rPr>
              <a:t>・アクション2</a:t>
            </a:r>
          </a:p>
          <a:p>
            <a:pPr algn="l">
              <a:lnSpc>
                <a:spcPts val="2520"/>
              </a:lnSpc>
              <a:spcBef>
                <a:spcPct val="0"/>
              </a:spcBef>
            </a:pPr>
            <a:r>
              <a:rPr lang="en-US" sz="1800">
                <a:solidFill>
                  <a:srgbClr val="343434"/>
                </a:solidFill>
                <a:latin typeface="Noto Sans JP"/>
                <a:ea typeface="Noto Sans JP"/>
                <a:cs typeface="Noto Sans JP"/>
                <a:sym typeface="Noto Sans JP"/>
              </a:rPr>
              <a:t>・アクション３</a:t>
            </a:r>
          </a:p>
        </p:txBody>
      </p:sp>
      <p:sp>
        <p:nvSpPr>
          <p:cNvPr id="49" name="TextBox 49"/>
          <p:cNvSpPr txBox="1"/>
          <p:nvPr/>
        </p:nvSpPr>
        <p:spPr>
          <a:xfrm>
            <a:off x="5269864" y="1739328"/>
            <a:ext cx="3460182"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004AAD"/>
                </a:solidFill>
                <a:latin typeface="Noto Sans JP Bold"/>
                <a:ea typeface="Noto Sans JP Bold"/>
                <a:cs typeface="Noto Sans JP Bold"/>
                <a:sym typeface="Noto Sans JP Bold"/>
              </a:rPr>
              <a:t>○○○○</a:t>
            </a:r>
            <a:r>
              <a:rPr lang="en-US" sz="2599" b="1" dirty="0" err="1">
                <a:solidFill>
                  <a:srgbClr val="004AAD"/>
                </a:solidFill>
                <a:latin typeface="Noto Sans JP Bold"/>
                <a:ea typeface="Noto Sans JP Bold"/>
                <a:cs typeface="Noto Sans JP Bold"/>
                <a:sym typeface="Noto Sans JP Bold"/>
              </a:rPr>
              <a:t>年◯月</a:t>
            </a:r>
            <a:r>
              <a:rPr lang="en-US" sz="2599" b="1" dirty="0">
                <a:solidFill>
                  <a:srgbClr val="004AAD"/>
                </a:solidFill>
                <a:latin typeface="Noto Sans JP Bold"/>
                <a:ea typeface="Noto Sans JP Bold"/>
                <a:cs typeface="Noto Sans JP Bold"/>
                <a:sym typeface="Noto Sans JP Bold"/>
              </a:rPr>
              <a:t>〜◯</a:t>
            </a:r>
            <a:r>
              <a:rPr lang="en-US" sz="2599" b="1" dirty="0" err="1">
                <a:solidFill>
                  <a:srgbClr val="004AAD"/>
                </a:solidFill>
                <a:latin typeface="Noto Sans JP Bold"/>
                <a:ea typeface="Noto Sans JP Bold"/>
                <a:cs typeface="Noto Sans JP Bold"/>
                <a:sym typeface="Noto Sans JP Bold"/>
              </a:rPr>
              <a:t>月</a:t>
            </a:r>
            <a:endParaRPr lang="en-US" sz="2599" b="1" dirty="0">
              <a:solidFill>
                <a:srgbClr val="004AAD"/>
              </a:solidFill>
              <a:latin typeface="Noto Sans JP Bold"/>
              <a:ea typeface="Noto Sans JP Bold"/>
              <a:cs typeface="Noto Sans JP Bold"/>
              <a:sym typeface="Noto Sans JP Bold"/>
            </a:endParaRPr>
          </a:p>
        </p:txBody>
      </p:sp>
      <p:sp>
        <p:nvSpPr>
          <p:cNvPr id="50" name="TextBox 50"/>
          <p:cNvSpPr txBox="1"/>
          <p:nvPr/>
        </p:nvSpPr>
        <p:spPr>
          <a:xfrm>
            <a:off x="10557514" y="2723657"/>
            <a:ext cx="1863085" cy="438785"/>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004AAD"/>
                </a:solidFill>
                <a:latin typeface="Noto Sans JP Bold"/>
                <a:ea typeface="Noto Sans JP Bold"/>
                <a:cs typeface="Noto Sans JP Bold"/>
                <a:sym typeface="Noto Sans JP Bold"/>
              </a:rPr>
              <a:t>フェーズ３</a:t>
            </a:r>
          </a:p>
        </p:txBody>
      </p:sp>
      <p:sp>
        <p:nvSpPr>
          <p:cNvPr id="51" name="TextBox 51"/>
          <p:cNvSpPr txBox="1"/>
          <p:nvPr/>
        </p:nvSpPr>
        <p:spPr>
          <a:xfrm>
            <a:off x="9738465" y="3665220"/>
            <a:ext cx="1600200" cy="944880"/>
          </a:xfrm>
          <a:prstGeom prst="rect">
            <a:avLst/>
          </a:prstGeom>
        </p:spPr>
        <p:txBody>
          <a:bodyPr lIns="0" tIns="0" rIns="0" bIns="0" rtlCol="0" anchor="t">
            <a:spAutoFit/>
          </a:bodyPr>
          <a:lstStyle/>
          <a:p>
            <a:pPr algn="l">
              <a:lnSpc>
                <a:spcPts val="2520"/>
              </a:lnSpc>
            </a:pPr>
            <a:r>
              <a:rPr lang="en-US" sz="1800">
                <a:solidFill>
                  <a:srgbClr val="343434"/>
                </a:solidFill>
                <a:latin typeface="Noto Sans JP"/>
                <a:ea typeface="Noto Sans JP"/>
                <a:cs typeface="Noto Sans JP"/>
                <a:sym typeface="Noto Sans JP"/>
              </a:rPr>
              <a:t>・アクション1</a:t>
            </a:r>
          </a:p>
          <a:p>
            <a:pPr algn="l">
              <a:lnSpc>
                <a:spcPts val="2520"/>
              </a:lnSpc>
            </a:pPr>
            <a:r>
              <a:rPr lang="en-US" sz="1800">
                <a:solidFill>
                  <a:srgbClr val="343434"/>
                </a:solidFill>
                <a:latin typeface="Noto Sans JP"/>
                <a:ea typeface="Noto Sans JP"/>
                <a:cs typeface="Noto Sans JP"/>
                <a:sym typeface="Noto Sans JP"/>
              </a:rPr>
              <a:t>・アクション2</a:t>
            </a:r>
          </a:p>
          <a:p>
            <a:pPr algn="l">
              <a:lnSpc>
                <a:spcPts val="2520"/>
              </a:lnSpc>
              <a:spcBef>
                <a:spcPct val="0"/>
              </a:spcBef>
            </a:pPr>
            <a:r>
              <a:rPr lang="en-US" sz="1800">
                <a:solidFill>
                  <a:srgbClr val="343434"/>
                </a:solidFill>
                <a:latin typeface="Noto Sans JP"/>
                <a:ea typeface="Noto Sans JP"/>
                <a:cs typeface="Noto Sans JP"/>
                <a:sym typeface="Noto Sans JP"/>
              </a:rPr>
              <a:t>・アクション３</a:t>
            </a:r>
          </a:p>
        </p:txBody>
      </p:sp>
      <p:sp>
        <p:nvSpPr>
          <p:cNvPr id="52" name="TextBox 52"/>
          <p:cNvSpPr txBox="1"/>
          <p:nvPr/>
        </p:nvSpPr>
        <p:spPr>
          <a:xfrm>
            <a:off x="15020079" y="2723657"/>
            <a:ext cx="1667604" cy="432683"/>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004AAD"/>
                </a:solidFill>
                <a:latin typeface="Noto Sans JP Bold"/>
                <a:ea typeface="Noto Sans JP Bold"/>
                <a:cs typeface="Noto Sans JP Bold"/>
                <a:sym typeface="Noto Sans JP Bold"/>
              </a:rPr>
              <a:t>フェーズ４</a:t>
            </a:r>
          </a:p>
        </p:txBody>
      </p:sp>
      <p:sp>
        <p:nvSpPr>
          <p:cNvPr id="53" name="TextBox 53"/>
          <p:cNvSpPr txBox="1"/>
          <p:nvPr/>
        </p:nvSpPr>
        <p:spPr>
          <a:xfrm>
            <a:off x="14201030" y="3665220"/>
            <a:ext cx="1600200" cy="944880"/>
          </a:xfrm>
          <a:prstGeom prst="rect">
            <a:avLst/>
          </a:prstGeom>
        </p:spPr>
        <p:txBody>
          <a:bodyPr lIns="0" tIns="0" rIns="0" bIns="0" rtlCol="0" anchor="t">
            <a:spAutoFit/>
          </a:bodyPr>
          <a:lstStyle/>
          <a:p>
            <a:pPr algn="l">
              <a:lnSpc>
                <a:spcPts val="2520"/>
              </a:lnSpc>
            </a:pPr>
            <a:r>
              <a:rPr lang="en-US" sz="1800">
                <a:solidFill>
                  <a:srgbClr val="343434"/>
                </a:solidFill>
                <a:latin typeface="Noto Sans JP"/>
                <a:ea typeface="Noto Sans JP"/>
                <a:cs typeface="Noto Sans JP"/>
                <a:sym typeface="Noto Sans JP"/>
              </a:rPr>
              <a:t>・アクション1</a:t>
            </a:r>
          </a:p>
          <a:p>
            <a:pPr algn="l">
              <a:lnSpc>
                <a:spcPts val="2520"/>
              </a:lnSpc>
            </a:pPr>
            <a:r>
              <a:rPr lang="en-US" sz="1800">
                <a:solidFill>
                  <a:srgbClr val="343434"/>
                </a:solidFill>
                <a:latin typeface="Noto Sans JP"/>
                <a:ea typeface="Noto Sans JP"/>
                <a:cs typeface="Noto Sans JP"/>
                <a:sym typeface="Noto Sans JP"/>
              </a:rPr>
              <a:t>・アクション2</a:t>
            </a:r>
          </a:p>
          <a:p>
            <a:pPr algn="l">
              <a:lnSpc>
                <a:spcPts val="2520"/>
              </a:lnSpc>
              <a:spcBef>
                <a:spcPct val="0"/>
              </a:spcBef>
            </a:pPr>
            <a:r>
              <a:rPr lang="en-US" sz="1800">
                <a:solidFill>
                  <a:srgbClr val="343434"/>
                </a:solidFill>
                <a:latin typeface="Noto Sans JP"/>
                <a:ea typeface="Noto Sans JP"/>
                <a:cs typeface="Noto Sans JP"/>
                <a:sym typeface="Noto Sans JP"/>
              </a:rPr>
              <a:t>・アクション３</a:t>
            </a:r>
          </a:p>
        </p:txBody>
      </p:sp>
      <p:sp>
        <p:nvSpPr>
          <p:cNvPr id="54" name="TextBox 54"/>
          <p:cNvSpPr txBox="1"/>
          <p:nvPr/>
        </p:nvSpPr>
        <p:spPr>
          <a:xfrm>
            <a:off x="9738464" y="1739328"/>
            <a:ext cx="3522335"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004AAD"/>
                </a:solidFill>
                <a:latin typeface="Noto Sans JP Bold"/>
                <a:ea typeface="Noto Sans JP Bold"/>
                <a:cs typeface="Noto Sans JP Bold"/>
                <a:sym typeface="Noto Sans JP Bold"/>
              </a:rPr>
              <a:t>○○○○</a:t>
            </a:r>
            <a:r>
              <a:rPr lang="en-US" sz="2599" b="1" dirty="0" err="1">
                <a:solidFill>
                  <a:srgbClr val="004AAD"/>
                </a:solidFill>
                <a:latin typeface="Noto Sans JP Bold"/>
                <a:ea typeface="Noto Sans JP Bold"/>
                <a:cs typeface="Noto Sans JP Bold"/>
                <a:sym typeface="Noto Sans JP Bold"/>
              </a:rPr>
              <a:t>年◯月</a:t>
            </a:r>
            <a:r>
              <a:rPr lang="en-US" sz="2599" b="1" dirty="0">
                <a:solidFill>
                  <a:srgbClr val="004AAD"/>
                </a:solidFill>
                <a:latin typeface="Noto Sans JP Bold"/>
                <a:ea typeface="Noto Sans JP Bold"/>
                <a:cs typeface="Noto Sans JP Bold"/>
                <a:sym typeface="Noto Sans JP Bold"/>
              </a:rPr>
              <a:t>〜◯</a:t>
            </a:r>
            <a:r>
              <a:rPr lang="en-US" sz="2599" b="1" dirty="0" err="1">
                <a:solidFill>
                  <a:srgbClr val="004AAD"/>
                </a:solidFill>
                <a:latin typeface="Noto Sans JP Bold"/>
                <a:ea typeface="Noto Sans JP Bold"/>
                <a:cs typeface="Noto Sans JP Bold"/>
                <a:sym typeface="Noto Sans JP Bold"/>
              </a:rPr>
              <a:t>月</a:t>
            </a:r>
            <a:endParaRPr lang="en-US" sz="2599" b="1" dirty="0">
              <a:solidFill>
                <a:srgbClr val="004AAD"/>
              </a:solidFill>
              <a:latin typeface="Noto Sans JP Bold"/>
              <a:ea typeface="Noto Sans JP Bold"/>
              <a:cs typeface="Noto Sans JP Bold"/>
              <a:sym typeface="Noto Sans JP Bold"/>
            </a:endParaRPr>
          </a:p>
        </p:txBody>
      </p:sp>
      <p:sp>
        <p:nvSpPr>
          <p:cNvPr id="55" name="TextBox 55"/>
          <p:cNvSpPr txBox="1"/>
          <p:nvPr/>
        </p:nvSpPr>
        <p:spPr>
          <a:xfrm>
            <a:off x="14150502" y="1739328"/>
            <a:ext cx="3333283"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004AAD"/>
                </a:solidFill>
                <a:latin typeface="Noto Sans JP Bold"/>
                <a:ea typeface="Noto Sans JP Bold"/>
                <a:cs typeface="Noto Sans JP Bold"/>
                <a:sym typeface="Noto Sans JP Bold"/>
              </a:rPr>
              <a:t>○○○○</a:t>
            </a:r>
            <a:r>
              <a:rPr lang="en-US" sz="2599" b="1" dirty="0" err="1">
                <a:solidFill>
                  <a:srgbClr val="004AAD"/>
                </a:solidFill>
                <a:latin typeface="Noto Sans JP Bold"/>
                <a:ea typeface="Noto Sans JP Bold"/>
                <a:cs typeface="Noto Sans JP Bold"/>
                <a:sym typeface="Noto Sans JP Bold"/>
              </a:rPr>
              <a:t>年◯月</a:t>
            </a:r>
            <a:r>
              <a:rPr lang="en-US" sz="2599" b="1" dirty="0">
                <a:solidFill>
                  <a:srgbClr val="004AAD"/>
                </a:solidFill>
                <a:latin typeface="Noto Sans JP Bold"/>
                <a:ea typeface="Noto Sans JP Bold"/>
                <a:cs typeface="Noto Sans JP Bold"/>
                <a:sym typeface="Noto Sans JP Bold"/>
              </a:rPr>
              <a:t>〜◯</a:t>
            </a:r>
            <a:r>
              <a:rPr lang="en-US" sz="2599" b="1" dirty="0" err="1">
                <a:solidFill>
                  <a:srgbClr val="004AAD"/>
                </a:solidFill>
                <a:latin typeface="Noto Sans JP Bold"/>
                <a:ea typeface="Noto Sans JP Bold"/>
                <a:cs typeface="Noto Sans JP Bold"/>
                <a:sym typeface="Noto Sans JP Bold"/>
              </a:rPr>
              <a:t>月</a:t>
            </a:r>
            <a:endParaRPr lang="en-US" sz="2599" b="1" dirty="0">
              <a:solidFill>
                <a:srgbClr val="004AAD"/>
              </a:solidFill>
              <a:latin typeface="Noto Sans JP Bold"/>
              <a:ea typeface="Noto Sans JP Bold"/>
              <a:cs typeface="Noto Sans JP Bold"/>
              <a:sym typeface="Noto Sans JP Bold"/>
            </a:endParaRPr>
          </a:p>
        </p:txBody>
      </p:sp>
      <p:grpSp>
        <p:nvGrpSpPr>
          <p:cNvPr id="56" name="Group 56"/>
          <p:cNvGrpSpPr/>
          <p:nvPr/>
        </p:nvGrpSpPr>
        <p:grpSpPr>
          <a:xfrm>
            <a:off x="340475" y="5949079"/>
            <a:ext cx="4262539" cy="915866"/>
            <a:chOff x="0" y="0"/>
            <a:chExt cx="1122644" cy="241216"/>
          </a:xfrm>
        </p:grpSpPr>
        <p:sp>
          <p:nvSpPr>
            <p:cNvPr id="57" name="Freeform 57"/>
            <p:cNvSpPr/>
            <p:nvPr/>
          </p:nvSpPr>
          <p:spPr>
            <a:xfrm>
              <a:off x="0" y="0"/>
              <a:ext cx="1122644" cy="241216"/>
            </a:xfrm>
            <a:custGeom>
              <a:avLst/>
              <a:gdLst/>
              <a:ahLst/>
              <a:cxnLst/>
              <a:rect l="l" t="t" r="r" b="b"/>
              <a:pathLst>
                <a:path w="1122644" h="241216">
                  <a:moveTo>
                    <a:pt x="36325" y="0"/>
                  </a:moveTo>
                  <a:lnTo>
                    <a:pt x="1086319" y="0"/>
                  </a:lnTo>
                  <a:cubicBezTo>
                    <a:pt x="1106381" y="0"/>
                    <a:pt x="1122644" y="16263"/>
                    <a:pt x="1122644" y="36325"/>
                  </a:cubicBezTo>
                  <a:lnTo>
                    <a:pt x="1122644" y="204890"/>
                  </a:lnTo>
                  <a:cubicBezTo>
                    <a:pt x="1122644" y="214525"/>
                    <a:pt x="1118817" y="223764"/>
                    <a:pt x="1112005" y="230576"/>
                  </a:cubicBezTo>
                  <a:cubicBezTo>
                    <a:pt x="1105192" y="237389"/>
                    <a:pt x="1095953" y="241216"/>
                    <a:pt x="1086319" y="241216"/>
                  </a:cubicBezTo>
                  <a:lnTo>
                    <a:pt x="36325" y="241216"/>
                  </a:lnTo>
                  <a:cubicBezTo>
                    <a:pt x="16263" y="241216"/>
                    <a:pt x="0" y="224952"/>
                    <a:pt x="0" y="204890"/>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58" name="TextBox 58"/>
            <p:cNvSpPr txBox="1"/>
            <p:nvPr/>
          </p:nvSpPr>
          <p:spPr>
            <a:xfrm>
              <a:off x="0" y="-238125"/>
              <a:ext cx="1122644" cy="479341"/>
            </a:xfrm>
            <a:prstGeom prst="rect">
              <a:avLst/>
            </a:prstGeom>
          </p:spPr>
          <p:txBody>
            <a:bodyPr lIns="50800" tIns="50800" rIns="50800" bIns="50800" rtlCol="0" anchor="ctr"/>
            <a:lstStyle/>
            <a:p>
              <a:pPr algn="ctr">
                <a:lnSpc>
                  <a:spcPts val="2940"/>
                </a:lnSpc>
              </a:pPr>
              <a:endParaRPr/>
            </a:p>
          </p:txBody>
        </p:sp>
      </p:grpSp>
      <p:grpSp>
        <p:nvGrpSpPr>
          <p:cNvPr id="59" name="Group 59"/>
          <p:cNvGrpSpPr/>
          <p:nvPr/>
        </p:nvGrpSpPr>
        <p:grpSpPr>
          <a:xfrm>
            <a:off x="4799847" y="5949079"/>
            <a:ext cx="4262539" cy="915866"/>
            <a:chOff x="0" y="0"/>
            <a:chExt cx="1122644" cy="241216"/>
          </a:xfrm>
        </p:grpSpPr>
        <p:sp>
          <p:nvSpPr>
            <p:cNvPr id="60" name="Freeform 60"/>
            <p:cNvSpPr/>
            <p:nvPr/>
          </p:nvSpPr>
          <p:spPr>
            <a:xfrm>
              <a:off x="0" y="0"/>
              <a:ext cx="1122644" cy="241216"/>
            </a:xfrm>
            <a:custGeom>
              <a:avLst/>
              <a:gdLst/>
              <a:ahLst/>
              <a:cxnLst/>
              <a:rect l="l" t="t" r="r" b="b"/>
              <a:pathLst>
                <a:path w="1122644" h="241216">
                  <a:moveTo>
                    <a:pt x="36325" y="0"/>
                  </a:moveTo>
                  <a:lnTo>
                    <a:pt x="1086319" y="0"/>
                  </a:lnTo>
                  <a:cubicBezTo>
                    <a:pt x="1106381" y="0"/>
                    <a:pt x="1122644" y="16263"/>
                    <a:pt x="1122644" y="36325"/>
                  </a:cubicBezTo>
                  <a:lnTo>
                    <a:pt x="1122644" y="204890"/>
                  </a:lnTo>
                  <a:cubicBezTo>
                    <a:pt x="1122644" y="214525"/>
                    <a:pt x="1118817" y="223764"/>
                    <a:pt x="1112005" y="230576"/>
                  </a:cubicBezTo>
                  <a:cubicBezTo>
                    <a:pt x="1105192" y="237389"/>
                    <a:pt x="1095953" y="241216"/>
                    <a:pt x="1086319" y="241216"/>
                  </a:cubicBezTo>
                  <a:lnTo>
                    <a:pt x="36325" y="241216"/>
                  </a:lnTo>
                  <a:cubicBezTo>
                    <a:pt x="16263" y="241216"/>
                    <a:pt x="0" y="224952"/>
                    <a:pt x="0" y="204890"/>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61" name="TextBox 61"/>
            <p:cNvSpPr txBox="1"/>
            <p:nvPr/>
          </p:nvSpPr>
          <p:spPr>
            <a:xfrm>
              <a:off x="0" y="-238125"/>
              <a:ext cx="1122644" cy="479341"/>
            </a:xfrm>
            <a:prstGeom prst="rect">
              <a:avLst/>
            </a:prstGeom>
          </p:spPr>
          <p:txBody>
            <a:bodyPr lIns="50800" tIns="50800" rIns="50800" bIns="50800" rtlCol="0" anchor="ctr"/>
            <a:lstStyle/>
            <a:p>
              <a:pPr algn="ctr">
                <a:lnSpc>
                  <a:spcPts val="2940"/>
                </a:lnSpc>
              </a:pPr>
              <a:endParaRPr/>
            </a:p>
          </p:txBody>
        </p:sp>
      </p:grpSp>
      <p:grpSp>
        <p:nvGrpSpPr>
          <p:cNvPr id="62" name="Group 62"/>
          <p:cNvGrpSpPr/>
          <p:nvPr/>
        </p:nvGrpSpPr>
        <p:grpSpPr>
          <a:xfrm>
            <a:off x="9259218" y="5949079"/>
            <a:ext cx="4262539" cy="915866"/>
            <a:chOff x="0" y="0"/>
            <a:chExt cx="1122644" cy="241216"/>
          </a:xfrm>
        </p:grpSpPr>
        <p:sp>
          <p:nvSpPr>
            <p:cNvPr id="63" name="Freeform 63"/>
            <p:cNvSpPr/>
            <p:nvPr/>
          </p:nvSpPr>
          <p:spPr>
            <a:xfrm>
              <a:off x="0" y="0"/>
              <a:ext cx="1122644" cy="241216"/>
            </a:xfrm>
            <a:custGeom>
              <a:avLst/>
              <a:gdLst/>
              <a:ahLst/>
              <a:cxnLst/>
              <a:rect l="l" t="t" r="r" b="b"/>
              <a:pathLst>
                <a:path w="1122644" h="241216">
                  <a:moveTo>
                    <a:pt x="36325" y="0"/>
                  </a:moveTo>
                  <a:lnTo>
                    <a:pt x="1086319" y="0"/>
                  </a:lnTo>
                  <a:cubicBezTo>
                    <a:pt x="1106381" y="0"/>
                    <a:pt x="1122644" y="16263"/>
                    <a:pt x="1122644" y="36325"/>
                  </a:cubicBezTo>
                  <a:lnTo>
                    <a:pt x="1122644" y="204890"/>
                  </a:lnTo>
                  <a:cubicBezTo>
                    <a:pt x="1122644" y="214525"/>
                    <a:pt x="1118817" y="223764"/>
                    <a:pt x="1112005" y="230576"/>
                  </a:cubicBezTo>
                  <a:cubicBezTo>
                    <a:pt x="1105192" y="237389"/>
                    <a:pt x="1095953" y="241216"/>
                    <a:pt x="1086319" y="241216"/>
                  </a:cubicBezTo>
                  <a:lnTo>
                    <a:pt x="36325" y="241216"/>
                  </a:lnTo>
                  <a:cubicBezTo>
                    <a:pt x="16263" y="241216"/>
                    <a:pt x="0" y="224952"/>
                    <a:pt x="0" y="204890"/>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64" name="TextBox 64"/>
            <p:cNvSpPr txBox="1"/>
            <p:nvPr/>
          </p:nvSpPr>
          <p:spPr>
            <a:xfrm>
              <a:off x="0" y="-238125"/>
              <a:ext cx="1122644" cy="479341"/>
            </a:xfrm>
            <a:prstGeom prst="rect">
              <a:avLst/>
            </a:prstGeom>
          </p:spPr>
          <p:txBody>
            <a:bodyPr lIns="50800" tIns="50800" rIns="50800" bIns="50800" rtlCol="0" anchor="ctr"/>
            <a:lstStyle/>
            <a:p>
              <a:pPr algn="ctr">
                <a:lnSpc>
                  <a:spcPts val="2940"/>
                </a:lnSpc>
              </a:pPr>
              <a:endParaRPr/>
            </a:p>
          </p:txBody>
        </p:sp>
      </p:grpSp>
      <p:grpSp>
        <p:nvGrpSpPr>
          <p:cNvPr id="65" name="Group 65"/>
          <p:cNvGrpSpPr/>
          <p:nvPr/>
        </p:nvGrpSpPr>
        <p:grpSpPr>
          <a:xfrm>
            <a:off x="13718590" y="6973927"/>
            <a:ext cx="4262539" cy="2942779"/>
            <a:chOff x="0" y="0"/>
            <a:chExt cx="1122644" cy="775053"/>
          </a:xfrm>
        </p:grpSpPr>
        <p:sp>
          <p:nvSpPr>
            <p:cNvPr id="66" name="Freeform 66"/>
            <p:cNvSpPr/>
            <p:nvPr/>
          </p:nvSpPr>
          <p:spPr>
            <a:xfrm>
              <a:off x="0" y="0"/>
              <a:ext cx="1122644" cy="775053"/>
            </a:xfrm>
            <a:custGeom>
              <a:avLst/>
              <a:gdLst/>
              <a:ahLst/>
              <a:cxnLst/>
              <a:rect l="l" t="t" r="r" b="b"/>
              <a:pathLst>
                <a:path w="1122644" h="775053">
                  <a:moveTo>
                    <a:pt x="36325" y="0"/>
                  </a:moveTo>
                  <a:lnTo>
                    <a:pt x="1086319" y="0"/>
                  </a:lnTo>
                  <a:cubicBezTo>
                    <a:pt x="1106381" y="0"/>
                    <a:pt x="1122644" y="16263"/>
                    <a:pt x="1122644" y="36325"/>
                  </a:cubicBezTo>
                  <a:lnTo>
                    <a:pt x="1122644" y="738727"/>
                  </a:lnTo>
                  <a:cubicBezTo>
                    <a:pt x="1122644" y="748362"/>
                    <a:pt x="1118817" y="757601"/>
                    <a:pt x="1112005" y="764413"/>
                  </a:cubicBezTo>
                  <a:cubicBezTo>
                    <a:pt x="1105192" y="771226"/>
                    <a:pt x="1095953" y="775053"/>
                    <a:pt x="1086319" y="775053"/>
                  </a:cubicBezTo>
                  <a:lnTo>
                    <a:pt x="36325" y="775053"/>
                  </a:lnTo>
                  <a:cubicBezTo>
                    <a:pt x="26691" y="775053"/>
                    <a:pt x="17452" y="771226"/>
                    <a:pt x="10639" y="764413"/>
                  </a:cubicBezTo>
                  <a:cubicBezTo>
                    <a:pt x="3827" y="757601"/>
                    <a:pt x="0" y="748362"/>
                    <a:pt x="0" y="738727"/>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67" name="TextBox 67"/>
            <p:cNvSpPr txBox="1"/>
            <p:nvPr/>
          </p:nvSpPr>
          <p:spPr>
            <a:xfrm>
              <a:off x="0" y="-238125"/>
              <a:ext cx="1122644" cy="1013178"/>
            </a:xfrm>
            <a:prstGeom prst="rect">
              <a:avLst/>
            </a:prstGeom>
          </p:spPr>
          <p:txBody>
            <a:bodyPr lIns="50800" tIns="50800" rIns="50800" bIns="50800" rtlCol="0" anchor="ctr"/>
            <a:lstStyle/>
            <a:p>
              <a:pPr algn="ctr">
                <a:lnSpc>
                  <a:spcPts val="2940"/>
                </a:lnSpc>
              </a:pPr>
              <a:endParaRPr/>
            </a:p>
          </p:txBody>
        </p:sp>
      </p:grpSp>
      <p:grpSp>
        <p:nvGrpSpPr>
          <p:cNvPr id="68" name="Group 68"/>
          <p:cNvGrpSpPr/>
          <p:nvPr/>
        </p:nvGrpSpPr>
        <p:grpSpPr>
          <a:xfrm>
            <a:off x="337282" y="6973927"/>
            <a:ext cx="4262539" cy="2942779"/>
            <a:chOff x="0" y="0"/>
            <a:chExt cx="1122644" cy="775053"/>
          </a:xfrm>
        </p:grpSpPr>
        <p:sp>
          <p:nvSpPr>
            <p:cNvPr id="69" name="Freeform 69"/>
            <p:cNvSpPr/>
            <p:nvPr/>
          </p:nvSpPr>
          <p:spPr>
            <a:xfrm>
              <a:off x="0" y="0"/>
              <a:ext cx="1122644" cy="775053"/>
            </a:xfrm>
            <a:custGeom>
              <a:avLst/>
              <a:gdLst/>
              <a:ahLst/>
              <a:cxnLst/>
              <a:rect l="l" t="t" r="r" b="b"/>
              <a:pathLst>
                <a:path w="1122644" h="775053">
                  <a:moveTo>
                    <a:pt x="36325" y="0"/>
                  </a:moveTo>
                  <a:lnTo>
                    <a:pt x="1086319" y="0"/>
                  </a:lnTo>
                  <a:cubicBezTo>
                    <a:pt x="1106381" y="0"/>
                    <a:pt x="1122644" y="16263"/>
                    <a:pt x="1122644" y="36325"/>
                  </a:cubicBezTo>
                  <a:lnTo>
                    <a:pt x="1122644" y="738727"/>
                  </a:lnTo>
                  <a:cubicBezTo>
                    <a:pt x="1122644" y="748362"/>
                    <a:pt x="1118817" y="757601"/>
                    <a:pt x="1112005" y="764413"/>
                  </a:cubicBezTo>
                  <a:cubicBezTo>
                    <a:pt x="1105192" y="771226"/>
                    <a:pt x="1095953" y="775053"/>
                    <a:pt x="1086319" y="775053"/>
                  </a:cubicBezTo>
                  <a:lnTo>
                    <a:pt x="36325" y="775053"/>
                  </a:lnTo>
                  <a:cubicBezTo>
                    <a:pt x="26691" y="775053"/>
                    <a:pt x="17452" y="771226"/>
                    <a:pt x="10639" y="764413"/>
                  </a:cubicBezTo>
                  <a:cubicBezTo>
                    <a:pt x="3827" y="757601"/>
                    <a:pt x="0" y="748362"/>
                    <a:pt x="0" y="738727"/>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70" name="TextBox 70"/>
            <p:cNvSpPr txBox="1"/>
            <p:nvPr/>
          </p:nvSpPr>
          <p:spPr>
            <a:xfrm>
              <a:off x="0" y="-238125"/>
              <a:ext cx="1122644" cy="1013178"/>
            </a:xfrm>
            <a:prstGeom prst="rect">
              <a:avLst/>
            </a:prstGeom>
          </p:spPr>
          <p:txBody>
            <a:bodyPr lIns="50800" tIns="50800" rIns="50800" bIns="50800" rtlCol="0" anchor="ctr"/>
            <a:lstStyle/>
            <a:p>
              <a:pPr algn="ctr">
                <a:lnSpc>
                  <a:spcPts val="2940"/>
                </a:lnSpc>
              </a:pPr>
              <a:endParaRPr/>
            </a:p>
          </p:txBody>
        </p:sp>
      </p:grpSp>
      <p:grpSp>
        <p:nvGrpSpPr>
          <p:cNvPr id="71" name="Group 71"/>
          <p:cNvGrpSpPr/>
          <p:nvPr/>
        </p:nvGrpSpPr>
        <p:grpSpPr>
          <a:xfrm>
            <a:off x="604386" y="7814889"/>
            <a:ext cx="3722164" cy="1784225"/>
            <a:chOff x="0" y="0"/>
            <a:chExt cx="980323" cy="469919"/>
          </a:xfrm>
        </p:grpSpPr>
        <p:sp>
          <p:nvSpPr>
            <p:cNvPr id="72" name="Freeform 72"/>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73" name="TextBox 73"/>
            <p:cNvSpPr txBox="1"/>
            <p:nvPr/>
          </p:nvSpPr>
          <p:spPr>
            <a:xfrm>
              <a:off x="0" y="-238125"/>
              <a:ext cx="980323" cy="708044"/>
            </a:xfrm>
            <a:prstGeom prst="rect">
              <a:avLst/>
            </a:prstGeom>
          </p:spPr>
          <p:txBody>
            <a:bodyPr lIns="50800" tIns="50800" rIns="50800" bIns="50800" rtlCol="0" anchor="ctr"/>
            <a:lstStyle/>
            <a:p>
              <a:pPr algn="ctr">
                <a:lnSpc>
                  <a:spcPts val="2940"/>
                </a:lnSpc>
              </a:pPr>
              <a:endParaRPr/>
            </a:p>
          </p:txBody>
        </p:sp>
      </p:grpSp>
      <p:grpSp>
        <p:nvGrpSpPr>
          <p:cNvPr id="74" name="Group 74"/>
          <p:cNvGrpSpPr/>
          <p:nvPr/>
        </p:nvGrpSpPr>
        <p:grpSpPr>
          <a:xfrm>
            <a:off x="4799847" y="6973927"/>
            <a:ext cx="4262539" cy="2942779"/>
            <a:chOff x="0" y="0"/>
            <a:chExt cx="1122644" cy="775053"/>
          </a:xfrm>
        </p:grpSpPr>
        <p:sp>
          <p:nvSpPr>
            <p:cNvPr id="75" name="Freeform 75"/>
            <p:cNvSpPr/>
            <p:nvPr/>
          </p:nvSpPr>
          <p:spPr>
            <a:xfrm>
              <a:off x="0" y="0"/>
              <a:ext cx="1122644" cy="775053"/>
            </a:xfrm>
            <a:custGeom>
              <a:avLst/>
              <a:gdLst/>
              <a:ahLst/>
              <a:cxnLst/>
              <a:rect l="l" t="t" r="r" b="b"/>
              <a:pathLst>
                <a:path w="1122644" h="775053">
                  <a:moveTo>
                    <a:pt x="36325" y="0"/>
                  </a:moveTo>
                  <a:lnTo>
                    <a:pt x="1086319" y="0"/>
                  </a:lnTo>
                  <a:cubicBezTo>
                    <a:pt x="1106381" y="0"/>
                    <a:pt x="1122644" y="16263"/>
                    <a:pt x="1122644" y="36325"/>
                  </a:cubicBezTo>
                  <a:lnTo>
                    <a:pt x="1122644" y="738727"/>
                  </a:lnTo>
                  <a:cubicBezTo>
                    <a:pt x="1122644" y="748362"/>
                    <a:pt x="1118817" y="757601"/>
                    <a:pt x="1112005" y="764413"/>
                  </a:cubicBezTo>
                  <a:cubicBezTo>
                    <a:pt x="1105192" y="771226"/>
                    <a:pt x="1095953" y="775053"/>
                    <a:pt x="1086319" y="775053"/>
                  </a:cubicBezTo>
                  <a:lnTo>
                    <a:pt x="36325" y="775053"/>
                  </a:lnTo>
                  <a:cubicBezTo>
                    <a:pt x="26691" y="775053"/>
                    <a:pt x="17452" y="771226"/>
                    <a:pt x="10639" y="764413"/>
                  </a:cubicBezTo>
                  <a:cubicBezTo>
                    <a:pt x="3827" y="757601"/>
                    <a:pt x="0" y="748362"/>
                    <a:pt x="0" y="738727"/>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76" name="TextBox 76"/>
            <p:cNvSpPr txBox="1"/>
            <p:nvPr/>
          </p:nvSpPr>
          <p:spPr>
            <a:xfrm>
              <a:off x="0" y="-238125"/>
              <a:ext cx="1122644" cy="1013178"/>
            </a:xfrm>
            <a:prstGeom prst="rect">
              <a:avLst/>
            </a:prstGeom>
          </p:spPr>
          <p:txBody>
            <a:bodyPr lIns="50800" tIns="50800" rIns="50800" bIns="50800" rtlCol="0" anchor="ctr"/>
            <a:lstStyle/>
            <a:p>
              <a:pPr algn="ctr">
                <a:lnSpc>
                  <a:spcPts val="2940"/>
                </a:lnSpc>
              </a:pPr>
              <a:endParaRPr/>
            </a:p>
          </p:txBody>
        </p:sp>
      </p:grpSp>
      <p:grpSp>
        <p:nvGrpSpPr>
          <p:cNvPr id="77" name="Group 77"/>
          <p:cNvGrpSpPr/>
          <p:nvPr/>
        </p:nvGrpSpPr>
        <p:grpSpPr>
          <a:xfrm>
            <a:off x="5070034" y="7814889"/>
            <a:ext cx="3722164" cy="1784225"/>
            <a:chOff x="0" y="0"/>
            <a:chExt cx="980323" cy="469919"/>
          </a:xfrm>
        </p:grpSpPr>
        <p:sp>
          <p:nvSpPr>
            <p:cNvPr id="78" name="Freeform 78"/>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79" name="TextBox 79"/>
            <p:cNvSpPr txBox="1"/>
            <p:nvPr/>
          </p:nvSpPr>
          <p:spPr>
            <a:xfrm>
              <a:off x="0" y="-238125"/>
              <a:ext cx="980323" cy="708044"/>
            </a:xfrm>
            <a:prstGeom prst="rect">
              <a:avLst/>
            </a:prstGeom>
          </p:spPr>
          <p:txBody>
            <a:bodyPr lIns="50800" tIns="50800" rIns="50800" bIns="50800" rtlCol="0" anchor="ctr"/>
            <a:lstStyle/>
            <a:p>
              <a:pPr algn="ctr">
                <a:lnSpc>
                  <a:spcPts val="2940"/>
                </a:lnSpc>
              </a:pPr>
              <a:endParaRPr/>
            </a:p>
          </p:txBody>
        </p:sp>
      </p:grpSp>
      <p:grpSp>
        <p:nvGrpSpPr>
          <p:cNvPr id="80" name="Group 80"/>
          <p:cNvGrpSpPr/>
          <p:nvPr/>
        </p:nvGrpSpPr>
        <p:grpSpPr>
          <a:xfrm>
            <a:off x="9262411" y="6973927"/>
            <a:ext cx="4262539" cy="2942779"/>
            <a:chOff x="0" y="0"/>
            <a:chExt cx="1122644" cy="775053"/>
          </a:xfrm>
        </p:grpSpPr>
        <p:sp>
          <p:nvSpPr>
            <p:cNvPr id="81" name="Freeform 81"/>
            <p:cNvSpPr/>
            <p:nvPr/>
          </p:nvSpPr>
          <p:spPr>
            <a:xfrm>
              <a:off x="0" y="0"/>
              <a:ext cx="1122644" cy="775053"/>
            </a:xfrm>
            <a:custGeom>
              <a:avLst/>
              <a:gdLst/>
              <a:ahLst/>
              <a:cxnLst/>
              <a:rect l="l" t="t" r="r" b="b"/>
              <a:pathLst>
                <a:path w="1122644" h="775053">
                  <a:moveTo>
                    <a:pt x="36325" y="0"/>
                  </a:moveTo>
                  <a:lnTo>
                    <a:pt x="1086319" y="0"/>
                  </a:lnTo>
                  <a:cubicBezTo>
                    <a:pt x="1106381" y="0"/>
                    <a:pt x="1122644" y="16263"/>
                    <a:pt x="1122644" y="36325"/>
                  </a:cubicBezTo>
                  <a:lnTo>
                    <a:pt x="1122644" y="738727"/>
                  </a:lnTo>
                  <a:cubicBezTo>
                    <a:pt x="1122644" y="748362"/>
                    <a:pt x="1118817" y="757601"/>
                    <a:pt x="1112005" y="764413"/>
                  </a:cubicBezTo>
                  <a:cubicBezTo>
                    <a:pt x="1105192" y="771226"/>
                    <a:pt x="1095953" y="775053"/>
                    <a:pt x="1086319" y="775053"/>
                  </a:cubicBezTo>
                  <a:lnTo>
                    <a:pt x="36325" y="775053"/>
                  </a:lnTo>
                  <a:cubicBezTo>
                    <a:pt x="26691" y="775053"/>
                    <a:pt x="17452" y="771226"/>
                    <a:pt x="10639" y="764413"/>
                  </a:cubicBezTo>
                  <a:cubicBezTo>
                    <a:pt x="3827" y="757601"/>
                    <a:pt x="0" y="748362"/>
                    <a:pt x="0" y="738727"/>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82" name="TextBox 82"/>
            <p:cNvSpPr txBox="1"/>
            <p:nvPr/>
          </p:nvSpPr>
          <p:spPr>
            <a:xfrm>
              <a:off x="0" y="-238125"/>
              <a:ext cx="1122644" cy="1013178"/>
            </a:xfrm>
            <a:prstGeom prst="rect">
              <a:avLst/>
            </a:prstGeom>
          </p:spPr>
          <p:txBody>
            <a:bodyPr lIns="50800" tIns="50800" rIns="50800" bIns="50800" rtlCol="0" anchor="ctr"/>
            <a:lstStyle/>
            <a:p>
              <a:pPr algn="ctr">
                <a:lnSpc>
                  <a:spcPts val="2940"/>
                </a:lnSpc>
              </a:pPr>
              <a:endParaRPr/>
            </a:p>
          </p:txBody>
        </p:sp>
      </p:grpSp>
      <p:grpSp>
        <p:nvGrpSpPr>
          <p:cNvPr id="83" name="Group 83"/>
          <p:cNvGrpSpPr/>
          <p:nvPr/>
        </p:nvGrpSpPr>
        <p:grpSpPr>
          <a:xfrm>
            <a:off x="9538636" y="7814889"/>
            <a:ext cx="3722164" cy="1784225"/>
            <a:chOff x="0" y="0"/>
            <a:chExt cx="980323" cy="469919"/>
          </a:xfrm>
        </p:grpSpPr>
        <p:sp>
          <p:nvSpPr>
            <p:cNvPr id="84" name="Freeform 84"/>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85" name="TextBox 85"/>
            <p:cNvSpPr txBox="1"/>
            <p:nvPr/>
          </p:nvSpPr>
          <p:spPr>
            <a:xfrm>
              <a:off x="0" y="-238125"/>
              <a:ext cx="980323" cy="708044"/>
            </a:xfrm>
            <a:prstGeom prst="rect">
              <a:avLst/>
            </a:prstGeom>
          </p:spPr>
          <p:txBody>
            <a:bodyPr lIns="50800" tIns="50800" rIns="50800" bIns="50800" rtlCol="0" anchor="ctr"/>
            <a:lstStyle/>
            <a:p>
              <a:pPr algn="ctr">
                <a:lnSpc>
                  <a:spcPts val="2940"/>
                </a:lnSpc>
              </a:pPr>
              <a:endParaRPr/>
            </a:p>
          </p:txBody>
        </p:sp>
      </p:grpSp>
      <p:grpSp>
        <p:nvGrpSpPr>
          <p:cNvPr id="86" name="Group 86"/>
          <p:cNvGrpSpPr/>
          <p:nvPr/>
        </p:nvGrpSpPr>
        <p:grpSpPr>
          <a:xfrm>
            <a:off x="14001200" y="7814889"/>
            <a:ext cx="3722164" cy="1784225"/>
            <a:chOff x="0" y="0"/>
            <a:chExt cx="980323" cy="469919"/>
          </a:xfrm>
        </p:grpSpPr>
        <p:sp>
          <p:nvSpPr>
            <p:cNvPr id="87" name="Freeform 87"/>
            <p:cNvSpPr/>
            <p:nvPr/>
          </p:nvSpPr>
          <p:spPr>
            <a:xfrm>
              <a:off x="0" y="0"/>
              <a:ext cx="980323" cy="469919"/>
            </a:xfrm>
            <a:custGeom>
              <a:avLst/>
              <a:gdLst/>
              <a:ahLst/>
              <a:cxnLst/>
              <a:rect l="l" t="t" r="r" b="b"/>
              <a:pathLst>
                <a:path w="980323" h="469919">
                  <a:moveTo>
                    <a:pt x="41599" y="0"/>
                  </a:moveTo>
                  <a:lnTo>
                    <a:pt x="938724" y="0"/>
                  </a:lnTo>
                  <a:cubicBezTo>
                    <a:pt x="961698" y="0"/>
                    <a:pt x="980323" y="18625"/>
                    <a:pt x="980323" y="41599"/>
                  </a:cubicBezTo>
                  <a:lnTo>
                    <a:pt x="980323" y="428320"/>
                  </a:lnTo>
                  <a:cubicBezTo>
                    <a:pt x="980323" y="451295"/>
                    <a:pt x="961698" y="469919"/>
                    <a:pt x="938724" y="469919"/>
                  </a:cubicBezTo>
                  <a:lnTo>
                    <a:pt x="41599" y="469919"/>
                  </a:lnTo>
                  <a:cubicBezTo>
                    <a:pt x="18625" y="469919"/>
                    <a:pt x="0" y="451295"/>
                    <a:pt x="0" y="428320"/>
                  </a:cubicBezTo>
                  <a:lnTo>
                    <a:pt x="0" y="41599"/>
                  </a:lnTo>
                  <a:cubicBezTo>
                    <a:pt x="0" y="18625"/>
                    <a:pt x="18625" y="0"/>
                    <a:pt x="41599" y="0"/>
                  </a:cubicBezTo>
                  <a:close/>
                </a:path>
              </a:pathLst>
            </a:custGeom>
            <a:solidFill>
              <a:srgbClr val="F3F2F3"/>
            </a:solidFill>
            <a:ln cap="sq">
              <a:noFill/>
              <a:prstDash val="sysDot"/>
              <a:miter/>
            </a:ln>
          </p:spPr>
          <p:txBody>
            <a:bodyPr/>
            <a:lstStyle/>
            <a:p>
              <a:endParaRPr lang="ja-JP" altLang="en-US"/>
            </a:p>
          </p:txBody>
        </p:sp>
        <p:sp>
          <p:nvSpPr>
            <p:cNvPr id="88" name="TextBox 88"/>
            <p:cNvSpPr txBox="1"/>
            <p:nvPr/>
          </p:nvSpPr>
          <p:spPr>
            <a:xfrm>
              <a:off x="0" y="-238125"/>
              <a:ext cx="980323" cy="708044"/>
            </a:xfrm>
            <a:prstGeom prst="rect">
              <a:avLst/>
            </a:prstGeom>
          </p:spPr>
          <p:txBody>
            <a:bodyPr lIns="50800" tIns="50800" rIns="50800" bIns="50800" rtlCol="0" anchor="ctr"/>
            <a:lstStyle/>
            <a:p>
              <a:pPr algn="ctr">
                <a:lnSpc>
                  <a:spcPts val="2940"/>
                </a:lnSpc>
              </a:pPr>
              <a:endParaRPr/>
            </a:p>
          </p:txBody>
        </p:sp>
      </p:grpSp>
      <p:grpSp>
        <p:nvGrpSpPr>
          <p:cNvPr id="89" name="Group 89"/>
          <p:cNvGrpSpPr/>
          <p:nvPr/>
        </p:nvGrpSpPr>
        <p:grpSpPr>
          <a:xfrm>
            <a:off x="13718590" y="5951075"/>
            <a:ext cx="4262539" cy="915866"/>
            <a:chOff x="0" y="0"/>
            <a:chExt cx="1122644" cy="241216"/>
          </a:xfrm>
        </p:grpSpPr>
        <p:sp>
          <p:nvSpPr>
            <p:cNvPr id="90" name="Freeform 90"/>
            <p:cNvSpPr/>
            <p:nvPr/>
          </p:nvSpPr>
          <p:spPr>
            <a:xfrm>
              <a:off x="0" y="0"/>
              <a:ext cx="1122644" cy="241216"/>
            </a:xfrm>
            <a:custGeom>
              <a:avLst/>
              <a:gdLst/>
              <a:ahLst/>
              <a:cxnLst/>
              <a:rect l="l" t="t" r="r" b="b"/>
              <a:pathLst>
                <a:path w="1122644" h="241216">
                  <a:moveTo>
                    <a:pt x="36325" y="0"/>
                  </a:moveTo>
                  <a:lnTo>
                    <a:pt x="1086319" y="0"/>
                  </a:lnTo>
                  <a:cubicBezTo>
                    <a:pt x="1106381" y="0"/>
                    <a:pt x="1122644" y="16263"/>
                    <a:pt x="1122644" y="36325"/>
                  </a:cubicBezTo>
                  <a:lnTo>
                    <a:pt x="1122644" y="204890"/>
                  </a:lnTo>
                  <a:cubicBezTo>
                    <a:pt x="1122644" y="214525"/>
                    <a:pt x="1118817" y="223764"/>
                    <a:pt x="1112005" y="230576"/>
                  </a:cubicBezTo>
                  <a:cubicBezTo>
                    <a:pt x="1105192" y="237389"/>
                    <a:pt x="1095953" y="241216"/>
                    <a:pt x="1086319" y="241216"/>
                  </a:cubicBezTo>
                  <a:lnTo>
                    <a:pt x="36325" y="241216"/>
                  </a:lnTo>
                  <a:cubicBezTo>
                    <a:pt x="16263" y="241216"/>
                    <a:pt x="0" y="224952"/>
                    <a:pt x="0" y="204890"/>
                  </a:cubicBezTo>
                  <a:lnTo>
                    <a:pt x="0" y="36325"/>
                  </a:lnTo>
                  <a:cubicBezTo>
                    <a:pt x="0" y="26691"/>
                    <a:pt x="3827" y="17452"/>
                    <a:pt x="10639" y="10639"/>
                  </a:cubicBezTo>
                  <a:cubicBezTo>
                    <a:pt x="17452" y="3827"/>
                    <a:pt x="26691" y="0"/>
                    <a:pt x="36325" y="0"/>
                  </a:cubicBezTo>
                  <a:close/>
                </a:path>
              </a:pathLst>
            </a:custGeom>
            <a:solidFill>
              <a:srgbClr val="FFFFFF"/>
            </a:solidFill>
          </p:spPr>
          <p:txBody>
            <a:bodyPr/>
            <a:lstStyle/>
            <a:p>
              <a:endParaRPr lang="ja-JP" altLang="en-US"/>
            </a:p>
          </p:txBody>
        </p:sp>
        <p:sp>
          <p:nvSpPr>
            <p:cNvPr id="91" name="TextBox 91"/>
            <p:cNvSpPr txBox="1"/>
            <p:nvPr/>
          </p:nvSpPr>
          <p:spPr>
            <a:xfrm>
              <a:off x="0" y="-238125"/>
              <a:ext cx="1122644" cy="479341"/>
            </a:xfrm>
            <a:prstGeom prst="rect">
              <a:avLst/>
            </a:prstGeom>
          </p:spPr>
          <p:txBody>
            <a:bodyPr lIns="50800" tIns="50800" rIns="50800" bIns="50800" rtlCol="0" anchor="ctr"/>
            <a:lstStyle/>
            <a:p>
              <a:pPr algn="ctr">
                <a:lnSpc>
                  <a:spcPts val="2940"/>
                </a:lnSpc>
              </a:pPr>
              <a:endParaRPr/>
            </a:p>
          </p:txBody>
        </p:sp>
      </p:grpSp>
      <p:sp>
        <p:nvSpPr>
          <p:cNvPr id="92" name="TextBox 92"/>
          <p:cNvSpPr txBox="1"/>
          <p:nvPr/>
        </p:nvSpPr>
        <p:spPr>
          <a:xfrm>
            <a:off x="821017" y="6194941"/>
            <a:ext cx="3449656"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004AAD"/>
                </a:solidFill>
                <a:latin typeface="Noto Sans JP Bold"/>
                <a:ea typeface="Noto Sans JP Bold"/>
                <a:cs typeface="Noto Sans JP Bold"/>
                <a:sym typeface="Noto Sans JP Bold"/>
              </a:rPr>
              <a:t>○○○○</a:t>
            </a:r>
            <a:r>
              <a:rPr lang="en-US" sz="2599" b="1" dirty="0" err="1">
                <a:solidFill>
                  <a:srgbClr val="004AAD"/>
                </a:solidFill>
                <a:latin typeface="Noto Sans JP Bold"/>
                <a:ea typeface="Noto Sans JP Bold"/>
                <a:cs typeface="Noto Sans JP Bold"/>
                <a:sym typeface="Noto Sans JP Bold"/>
              </a:rPr>
              <a:t>年◯月</a:t>
            </a:r>
            <a:r>
              <a:rPr lang="en-US" sz="2599" b="1" dirty="0">
                <a:solidFill>
                  <a:srgbClr val="004AAD"/>
                </a:solidFill>
                <a:latin typeface="Noto Sans JP Bold"/>
                <a:ea typeface="Noto Sans JP Bold"/>
                <a:cs typeface="Noto Sans JP Bold"/>
                <a:sym typeface="Noto Sans JP Bold"/>
              </a:rPr>
              <a:t>〜◯</a:t>
            </a:r>
            <a:r>
              <a:rPr lang="en-US" sz="2599" b="1" dirty="0" err="1">
                <a:solidFill>
                  <a:srgbClr val="004AAD"/>
                </a:solidFill>
                <a:latin typeface="Noto Sans JP Bold"/>
                <a:ea typeface="Noto Sans JP Bold"/>
                <a:cs typeface="Noto Sans JP Bold"/>
                <a:sym typeface="Noto Sans JP Bold"/>
              </a:rPr>
              <a:t>月</a:t>
            </a:r>
            <a:endParaRPr lang="en-US" sz="2599" b="1" dirty="0">
              <a:solidFill>
                <a:srgbClr val="004AAD"/>
              </a:solidFill>
              <a:latin typeface="Noto Sans JP Bold"/>
              <a:ea typeface="Noto Sans JP Bold"/>
              <a:cs typeface="Noto Sans JP Bold"/>
              <a:sym typeface="Noto Sans JP Bold"/>
            </a:endParaRPr>
          </a:p>
        </p:txBody>
      </p:sp>
      <p:sp>
        <p:nvSpPr>
          <p:cNvPr id="93" name="TextBox 93"/>
          <p:cNvSpPr txBox="1"/>
          <p:nvPr/>
        </p:nvSpPr>
        <p:spPr>
          <a:xfrm>
            <a:off x="821017" y="8084820"/>
            <a:ext cx="1648951" cy="941540"/>
          </a:xfrm>
          <a:prstGeom prst="rect">
            <a:avLst/>
          </a:prstGeom>
        </p:spPr>
        <p:txBody>
          <a:bodyPr wrap="square" lIns="0" tIns="0" rIns="0" bIns="0" rtlCol="0" anchor="t">
            <a:spAutoFit/>
          </a:bodyPr>
          <a:lstStyle/>
          <a:p>
            <a:pPr algn="l">
              <a:lnSpc>
                <a:spcPts val="2520"/>
              </a:lnSpc>
            </a:pPr>
            <a:r>
              <a:rPr lang="en-US" altLang="ja-JP" sz="1800" dirty="0">
                <a:solidFill>
                  <a:srgbClr val="343434"/>
                </a:solidFill>
                <a:latin typeface="Noto Sans JP"/>
                <a:ea typeface="Noto Sans JP"/>
                <a:cs typeface="Noto Sans JP"/>
                <a:sym typeface="Noto Sans JP"/>
              </a:rPr>
              <a:t>・アクション1</a:t>
            </a:r>
          </a:p>
          <a:p>
            <a:pPr algn="l">
              <a:lnSpc>
                <a:spcPts val="2520"/>
              </a:lnSpc>
            </a:pPr>
            <a:r>
              <a:rPr lang="en-US" altLang="ja-JP" sz="1800" dirty="0">
                <a:solidFill>
                  <a:srgbClr val="343434"/>
                </a:solidFill>
                <a:latin typeface="Noto Sans JP"/>
                <a:ea typeface="Noto Sans JP"/>
                <a:cs typeface="Noto Sans JP"/>
                <a:sym typeface="Noto Sans JP"/>
              </a:rPr>
              <a:t>・アクション2</a:t>
            </a:r>
          </a:p>
          <a:p>
            <a:pPr algn="l">
              <a:lnSpc>
                <a:spcPts val="2520"/>
              </a:lnSpc>
              <a:spcBef>
                <a:spcPct val="0"/>
              </a:spcBef>
            </a:pPr>
            <a:r>
              <a:rPr lang="en-US" altLang="ja-JP" sz="1800" dirty="0">
                <a:solidFill>
                  <a:srgbClr val="343434"/>
                </a:solidFill>
                <a:latin typeface="Noto Sans JP"/>
                <a:ea typeface="Noto Sans JP"/>
                <a:cs typeface="Noto Sans JP"/>
                <a:sym typeface="Noto Sans JP"/>
              </a:rPr>
              <a:t>・アクション３</a:t>
            </a:r>
          </a:p>
        </p:txBody>
      </p:sp>
      <p:sp>
        <p:nvSpPr>
          <p:cNvPr id="94" name="TextBox 94"/>
          <p:cNvSpPr txBox="1"/>
          <p:nvPr/>
        </p:nvSpPr>
        <p:spPr>
          <a:xfrm>
            <a:off x="1623264" y="7179270"/>
            <a:ext cx="1805735"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004AAD"/>
                </a:solidFill>
                <a:latin typeface="Noto Sans JP Bold"/>
                <a:ea typeface="Noto Sans JP Bold"/>
                <a:cs typeface="Noto Sans JP Bold"/>
                <a:sym typeface="Noto Sans JP Bold"/>
              </a:rPr>
              <a:t>フェーズ５</a:t>
            </a:r>
          </a:p>
        </p:txBody>
      </p:sp>
      <p:sp>
        <p:nvSpPr>
          <p:cNvPr id="95" name="TextBox 95"/>
          <p:cNvSpPr txBox="1"/>
          <p:nvPr/>
        </p:nvSpPr>
        <p:spPr>
          <a:xfrm>
            <a:off x="6105714" y="7179270"/>
            <a:ext cx="1819085" cy="438785"/>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004AAD"/>
                </a:solidFill>
                <a:latin typeface="Noto Sans JP Bold"/>
                <a:ea typeface="Noto Sans JP Bold"/>
                <a:cs typeface="Noto Sans JP Bold"/>
                <a:sym typeface="Noto Sans JP Bold"/>
              </a:rPr>
              <a:t>フェーズ６</a:t>
            </a:r>
          </a:p>
        </p:txBody>
      </p:sp>
      <p:sp>
        <p:nvSpPr>
          <p:cNvPr id="96" name="TextBox 96"/>
          <p:cNvSpPr txBox="1"/>
          <p:nvPr/>
        </p:nvSpPr>
        <p:spPr>
          <a:xfrm>
            <a:off x="5286666" y="8084820"/>
            <a:ext cx="1600200" cy="944880"/>
          </a:xfrm>
          <a:prstGeom prst="rect">
            <a:avLst/>
          </a:prstGeom>
        </p:spPr>
        <p:txBody>
          <a:bodyPr lIns="0" tIns="0" rIns="0" bIns="0" rtlCol="0" anchor="t">
            <a:spAutoFit/>
          </a:bodyPr>
          <a:lstStyle/>
          <a:p>
            <a:pPr algn="l">
              <a:lnSpc>
                <a:spcPts val="2520"/>
              </a:lnSpc>
            </a:pPr>
            <a:r>
              <a:rPr lang="en-US" sz="1800" dirty="0">
                <a:solidFill>
                  <a:srgbClr val="343434"/>
                </a:solidFill>
                <a:latin typeface="Noto Sans JP"/>
                <a:ea typeface="Noto Sans JP"/>
                <a:cs typeface="Noto Sans JP"/>
                <a:sym typeface="Noto Sans JP"/>
              </a:rPr>
              <a:t>・アクション1</a:t>
            </a:r>
          </a:p>
          <a:p>
            <a:pPr algn="l">
              <a:lnSpc>
                <a:spcPts val="2520"/>
              </a:lnSpc>
            </a:pPr>
            <a:r>
              <a:rPr lang="en-US" sz="1800" dirty="0">
                <a:solidFill>
                  <a:srgbClr val="343434"/>
                </a:solidFill>
                <a:latin typeface="Noto Sans JP"/>
                <a:ea typeface="Noto Sans JP"/>
                <a:cs typeface="Noto Sans JP"/>
                <a:sym typeface="Noto Sans JP"/>
              </a:rPr>
              <a:t>・アクション2</a:t>
            </a:r>
          </a:p>
          <a:p>
            <a:pPr algn="l">
              <a:lnSpc>
                <a:spcPts val="2520"/>
              </a:lnSpc>
              <a:spcBef>
                <a:spcPct val="0"/>
              </a:spcBef>
            </a:pPr>
            <a:r>
              <a:rPr lang="en-US" sz="1800" dirty="0">
                <a:solidFill>
                  <a:srgbClr val="343434"/>
                </a:solidFill>
                <a:latin typeface="Noto Sans JP"/>
                <a:ea typeface="Noto Sans JP"/>
                <a:cs typeface="Noto Sans JP"/>
                <a:sym typeface="Noto Sans JP"/>
              </a:rPr>
              <a:t>・アクション３</a:t>
            </a:r>
          </a:p>
        </p:txBody>
      </p:sp>
      <p:sp>
        <p:nvSpPr>
          <p:cNvPr id="97" name="TextBox 97"/>
          <p:cNvSpPr txBox="1"/>
          <p:nvPr/>
        </p:nvSpPr>
        <p:spPr>
          <a:xfrm>
            <a:off x="5286666" y="6194941"/>
            <a:ext cx="3488730"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004AAD"/>
                </a:solidFill>
                <a:latin typeface="Noto Sans JP Bold"/>
                <a:ea typeface="Noto Sans JP Bold"/>
                <a:cs typeface="Noto Sans JP Bold"/>
                <a:sym typeface="Noto Sans JP Bold"/>
              </a:rPr>
              <a:t>○○○○</a:t>
            </a:r>
            <a:r>
              <a:rPr lang="en-US" sz="2599" b="1" dirty="0" err="1">
                <a:solidFill>
                  <a:srgbClr val="004AAD"/>
                </a:solidFill>
                <a:latin typeface="Noto Sans JP Bold"/>
                <a:ea typeface="Noto Sans JP Bold"/>
                <a:cs typeface="Noto Sans JP Bold"/>
                <a:sym typeface="Noto Sans JP Bold"/>
              </a:rPr>
              <a:t>年◯月</a:t>
            </a:r>
            <a:r>
              <a:rPr lang="en-US" sz="2599" b="1" dirty="0">
                <a:solidFill>
                  <a:srgbClr val="004AAD"/>
                </a:solidFill>
                <a:latin typeface="Noto Sans JP Bold"/>
                <a:ea typeface="Noto Sans JP Bold"/>
                <a:cs typeface="Noto Sans JP Bold"/>
                <a:sym typeface="Noto Sans JP Bold"/>
              </a:rPr>
              <a:t>〜◯</a:t>
            </a:r>
            <a:r>
              <a:rPr lang="en-US" sz="2599" b="1" dirty="0" err="1">
                <a:solidFill>
                  <a:srgbClr val="004AAD"/>
                </a:solidFill>
                <a:latin typeface="Noto Sans JP Bold"/>
                <a:ea typeface="Noto Sans JP Bold"/>
                <a:cs typeface="Noto Sans JP Bold"/>
                <a:sym typeface="Noto Sans JP Bold"/>
              </a:rPr>
              <a:t>月</a:t>
            </a:r>
            <a:endParaRPr lang="en-US" sz="2599" b="1" dirty="0">
              <a:solidFill>
                <a:srgbClr val="004AAD"/>
              </a:solidFill>
              <a:latin typeface="Noto Sans JP Bold"/>
              <a:ea typeface="Noto Sans JP Bold"/>
              <a:cs typeface="Noto Sans JP Bold"/>
              <a:sym typeface="Noto Sans JP Bold"/>
            </a:endParaRPr>
          </a:p>
        </p:txBody>
      </p:sp>
      <p:sp>
        <p:nvSpPr>
          <p:cNvPr id="98" name="TextBox 98"/>
          <p:cNvSpPr txBox="1"/>
          <p:nvPr/>
        </p:nvSpPr>
        <p:spPr>
          <a:xfrm>
            <a:off x="10574317" y="7179270"/>
            <a:ext cx="1846282" cy="438785"/>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004AAD"/>
                </a:solidFill>
                <a:latin typeface="Noto Sans JP Bold"/>
                <a:ea typeface="Noto Sans JP Bold"/>
                <a:cs typeface="Noto Sans JP Bold"/>
                <a:sym typeface="Noto Sans JP Bold"/>
              </a:rPr>
              <a:t>フェーズ７</a:t>
            </a:r>
          </a:p>
        </p:txBody>
      </p:sp>
      <p:sp>
        <p:nvSpPr>
          <p:cNvPr id="99" name="TextBox 99"/>
          <p:cNvSpPr txBox="1"/>
          <p:nvPr/>
        </p:nvSpPr>
        <p:spPr>
          <a:xfrm>
            <a:off x="9755268" y="8084820"/>
            <a:ext cx="1600200" cy="944880"/>
          </a:xfrm>
          <a:prstGeom prst="rect">
            <a:avLst/>
          </a:prstGeom>
        </p:spPr>
        <p:txBody>
          <a:bodyPr lIns="0" tIns="0" rIns="0" bIns="0" rtlCol="0" anchor="t">
            <a:spAutoFit/>
          </a:bodyPr>
          <a:lstStyle/>
          <a:p>
            <a:pPr algn="l">
              <a:lnSpc>
                <a:spcPts val="2520"/>
              </a:lnSpc>
            </a:pPr>
            <a:r>
              <a:rPr lang="en-US" sz="1800">
                <a:solidFill>
                  <a:srgbClr val="343434"/>
                </a:solidFill>
                <a:latin typeface="Noto Sans JP"/>
                <a:ea typeface="Noto Sans JP"/>
                <a:cs typeface="Noto Sans JP"/>
                <a:sym typeface="Noto Sans JP"/>
              </a:rPr>
              <a:t>・アクション1</a:t>
            </a:r>
          </a:p>
          <a:p>
            <a:pPr algn="l">
              <a:lnSpc>
                <a:spcPts val="2520"/>
              </a:lnSpc>
            </a:pPr>
            <a:r>
              <a:rPr lang="en-US" sz="1800">
                <a:solidFill>
                  <a:srgbClr val="343434"/>
                </a:solidFill>
                <a:latin typeface="Noto Sans JP"/>
                <a:ea typeface="Noto Sans JP"/>
                <a:cs typeface="Noto Sans JP"/>
                <a:sym typeface="Noto Sans JP"/>
              </a:rPr>
              <a:t>・アクション2</a:t>
            </a:r>
          </a:p>
          <a:p>
            <a:pPr algn="l">
              <a:lnSpc>
                <a:spcPts val="2520"/>
              </a:lnSpc>
              <a:spcBef>
                <a:spcPct val="0"/>
              </a:spcBef>
            </a:pPr>
            <a:r>
              <a:rPr lang="en-US" sz="1800">
                <a:solidFill>
                  <a:srgbClr val="343434"/>
                </a:solidFill>
                <a:latin typeface="Noto Sans JP"/>
                <a:ea typeface="Noto Sans JP"/>
                <a:cs typeface="Noto Sans JP"/>
                <a:sym typeface="Noto Sans JP"/>
              </a:rPr>
              <a:t>・アクション３</a:t>
            </a:r>
          </a:p>
        </p:txBody>
      </p:sp>
      <p:sp>
        <p:nvSpPr>
          <p:cNvPr id="100" name="TextBox 100"/>
          <p:cNvSpPr txBox="1"/>
          <p:nvPr/>
        </p:nvSpPr>
        <p:spPr>
          <a:xfrm>
            <a:off x="15036880" y="7179270"/>
            <a:ext cx="1803319" cy="438785"/>
          </a:xfrm>
          <a:prstGeom prst="rect">
            <a:avLst/>
          </a:prstGeom>
        </p:spPr>
        <p:txBody>
          <a:bodyPr wrap="square" lIns="0" tIns="0" rIns="0" bIns="0" rtlCol="0" anchor="t">
            <a:spAutoFit/>
          </a:bodyPr>
          <a:lstStyle/>
          <a:p>
            <a:pPr algn="ctr">
              <a:lnSpc>
                <a:spcPts val="3639"/>
              </a:lnSpc>
              <a:spcBef>
                <a:spcPct val="0"/>
              </a:spcBef>
            </a:pPr>
            <a:r>
              <a:rPr lang="en-US" sz="2599" b="1" dirty="0">
                <a:solidFill>
                  <a:srgbClr val="004AAD"/>
                </a:solidFill>
                <a:latin typeface="Noto Sans JP Bold"/>
                <a:ea typeface="Noto Sans JP Bold"/>
                <a:cs typeface="Noto Sans JP Bold"/>
                <a:sym typeface="Noto Sans JP Bold"/>
              </a:rPr>
              <a:t>フェーズ８</a:t>
            </a:r>
          </a:p>
        </p:txBody>
      </p:sp>
      <p:sp>
        <p:nvSpPr>
          <p:cNvPr id="101" name="TextBox 101"/>
          <p:cNvSpPr txBox="1"/>
          <p:nvPr/>
        </p:nvSpPr>
        <p:spPr>
          <a:xfrm>
            <a:off x="14217832" y="8084820"/>
            <a:ext cx="1600200" cy="944880"/>
          </a:xfrm>
          <a:prstGeom prst="rect">
            <a:avLst/>
          </a:prstGeom>
        </p:spPr>
        <p:txBody>
          <a:bodyPr lIns="0" tIns="0" rIns="0" bIns="0" rtlCol="0" anchor="t">
            <a:spAutoFit/>
          </a:bodyPr>
          <a:lstStyle/>
          <a:p>
            <a:pPr algn="l">
              <a:lnSpc>
                <a:spcPts val="2520"/>
              </a:lnSpc>
            </a:pPr>
            <a:r>
              <a:rPr lang="en-US" sz="1800">
                <a:solidFill>
                  <a:srgbClr val="343434"/>
                </a:solidFill>
                <a:latin typeface="Noto Sans JP"/>
                <a:ea typeface="Noto Sans JP"/>
                <a:cs typeface="Noto Sans JP"/>
                <a:sym typeface="Noto Sans JP"/>
              </a:rPr>
              <a:t>・アクション1</a:t>
            </a:r>
          </a:p>
          <a:p>
            <a:pPr algn="l">
              <a:lnSpc>
                <a:spcPts val="2520"/>
              </a:lnSpc>
            </a:pPr>
            <a:r>
              <a:rPr lang="en-US" sz="1800">
                <a:solidFill>
                  <a:srgbClr val="343434"/>
                </a:solidFill>
                <a:latin typeface="Noto Sans JP"/>
                <a:ea typeface="Noto Sans JP"/>
                <a:cs typeface="Noto Sans JP"/>
                <a:sym typeface="Noto Sans JP"/>
              </a:rPr>
              <a:t>・アクション2</a:t>
            </a:r>
          </a:p>
          <a:p>
            <a:pPr algn="l">
              <a:lnSpc>
                <a:spcPts val="2520"/>
              </a:lnSpc>
              <a:spcBef>
                <a:spcPct val="0"/>
              </a:spcBef>
            </a:pPr>
            <a:r>
              <a:rPr lang="en-US" sz="1800">
                <a:solidFill>
                  <a:srgbClr val="343434"/>
                </a:solidFill>
                <a:latin typeface="Noto Sans JP"/>
                <a:ea typeface="Noto Sans JP"/>
                <a:cs typeface="Noto Sans JP"/>
                <a:sym typeface="Noto Sans JP"/>
              </a:rPr>
              <a:t>・アクション３</a:t>
            </a:r>
          </a:p>
        </p:txBody>
      </p:sp>
      <p:sp>
        <p:nvSpPr>
          <p:cNvPr id="102" name="TextBox 102"/>
          <p:cNvSpPr txBox="1"/>
          <p:nvPr/>
        </p:nvSpPr>
        <p:spPr>
          <a:xfrm>
            <a:off x="9755268" y="6194941"/>
            <a:ext cx="3488730"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004AAD"/>
                </a:solidFill>
                <a:latin typeface="Noto Sans JP Bold"/>
                <a:ea typeface="Noto Sans JP Bold"/>
                <a:cs typeface="Noto Sans JP Bold"/>
                <a:sym typeface="Noto Sans JP Bold"/>
              </a:rPr>
              <a:t>○○○○</a:t>
            </a:r>
            <a:r>
              <a:rPr lang="en-US" sz="2599" b="1" dirty="0" err="1">
                <a:solidFill>
                  <a:srgbClr val="004AAD"/>
                </a:solidFill>
                <a:latin typeface="Noto Sans JP Bold"/>
                <a:ea typeface="Noto Sans JP Bold"/>
                <a:cs typeface="Noto Sans JP Bold"/>
                <a:sym typeface="Noto Sans JP Bold"/>
              </a:rPr>
              <a:t>年◯月</a:t>
            </a:r>
            <a:r>
              <a:rPr lang="en-US" sz="2599" b="1" dirty="0">
                <a:solidFill>
                  <a:srgbClr val="004AAD"/>
                </a:solidFill>
                <a:latin typeface="Noto Sans JP Bold"/>
                <a:ea typeface="Noto Sans JP Bold"/>
                <a:cs typeface="Noto Sans JP Bold"/>
                <a:sym typeface="Noto Sans JP Bold"/>
              </a:rPr>
              <a:t>〜◯</a:t>
            </a:r>
            <a:r>
              <a:rPr lang="en-US" sz="2599" b="1" dirty="0" err="1">
                <a:solidFill>
                  <a:srgbClr val="004AAD"/>
                </a:solidFill>
                <a:latin typeface="Noto Sans JP Bold"/>
                <a:ea typeface="Noto Sans JP Bold"/>
                <a:cs typeface="Noto Sans JP Bold"/>
                <a:sym typeface="Noto Sans JP Bold"/>
              </a:rPr>
              <a:t>月</a:t>
            </a:r>
            <a:endParaRPr lang="en-US" sz="2599" b="1" dirty="0">
              <a:solidFill>
                <a:srgbClr val="004AAD"/>
              </a:solidFill>
              <a:latin typeface="Noto Sans JP Bold"/>
              <a:ea typeface="Noto Sans JP Bold"/>
              <a:cs typeface="Noto Sans JP Bold"/>
              <a:sym typeface="Noto Sans JP Bold"/>
            </a:endParaRPr>
          </a:p>
        </p:txBody>
      </p:sp>
      <p:sp>
        <p:nvSpPr>
          <p:cNvPr id="103" name="TextBox 103"/>
          <p:cNvSpPr txBox="1"/>
          <p:nvPr/>
        </p:nvSpPr>
        <p:spPr>
          <a:xfrm>
            <a:off x="14167304" y="6194941"/>
            <a:ext cx="3434895" cy="438785"/>
          </a:xfrm>
          <a:prstGeom prst="rect">
            <a:avLst/>
          </a:prstGeom>
        </p:spPr>
        <p:txBody>
          <a:bodyPr wrap="square" lIns="0" tIns="0" rIns="0" bIns="0" rtlCol="0" anchor="t">
            <a:spAutoFit/>
          </a:bodyPr>
          <a:lstStyle/>
          <a:p>
            <a:pPr algn="l">
              <a:lnSpc>
                <a:spcPts val="3639"/>
              </a:lnSpc>
              <a:spcBef>
                <a:spcPct val="0"/>
              </a:spcBef>
            </a:pPr>
            <a:r>
              <a:rPr lang="en-US" sz="2599" b="1" dirty="0">
                <a:solidFill>
                  <a:srgbClr val="004AAD"/>
                </a:solidFill>
                <a:latin typeface="Noto Sans JP Bold"/>
                <a:ea typeface="Noto Sans JP Bold"/>
                <a:cs typeface="Noto Sans JP Bold"/>
                <a:sym typeface="Noto Sans JP Bold"/>
              </a:rPr>
              <a:t>○○○○</a:t>
            </a:r>
            <a:r>
              <a:rPr lang="en-US" sz="2599" b="1" dirty="0" err="1">
                <a:solidFill>
                  <a:srgbClr val="004AAD"/>
                </a:solidFill>
                <a:latin typeface="Noto Sans JP Bold"/>
                <a:ea typeface="Noto Sans JP Bold"/>
                <a:cs typeface="Noto Sans JP Bold"/>
                <a:sym typeface="Noto Sans JP Bold"/>
              </a:rPr>
              <a:t>年◯月</a:t>
            </a:r>
            <a:r>
              <a:rPr lang="en-US" sz="2599" b="1" dirty="0">
                <a:solidFill>
                  <a:srgbClr val="004AAD"/>
                </a:solidFill>
                <a:latin typeface="Noto Sans JP Bold"/>
                <a:ea typeface="Noto Sans JP Bold"/>
                <a:cs typeface="Noto Sans JP Bold"/>
                <a:sym typeface="Noto Sans JP Bold"/>
              </a:rPr>
              <a:t>〜◯</a:t>
            </a:r>
            <a:r>
              <a:rPr lang="en-US" sz="2599" b="1" dirty="0" err="1">
                <a:solidFill>
                  <a:srgbClr val="004AAD"/>
                </a:solidFill>
                <a:latin typeface="Noto Sans JP Bold"/>
                <a:ea typeface="Noto Sans JP Bold"/>
                <a:cs typeface="Noto Sans JP Bold"/>
                <a:sym typeface="Noto Sans JP Bold"/>
              </a:rPr>
              <a:t>月</a:t>
            </a:r>
            <a:endParaRPr lang="en-US" sz="2599" b="1" dirty="0">
              <a:solidFill>
                <a:srgbClr val="004AAD"/>
              </a:solidFill>
              <a:latin typeface="Noto Sans JP Bold"/>
              <a:ea typeface="Noto Sans JP Bold"/>
              <a:cs typeface="Noto Sans JP Bold"/>
              <a:sym typeface="Noto Sans JP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TotalTime>
  <Words>758</Words>
  <Application>Microsoft Macintosh PowerPoint</Application>
  <PresentationFormat>ユーザー設定</PresentationFormat>
  <Paragraphs>108</Paragraphs>
  <Slides>6</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6</vt:i4>
      </vt:variant>
    </vt:vector>
  </HeadingPairs>
  <TitlesOfParts>
    <vt:vector size="12" baseType="lpstr">
      <vt:lpstr>Noto Sans JP Bold</vt:lpstr>
      <vt:lpstr>Calibri</vt:lpstr>
      <vt:lpstr>游ゴシック</vt:lpstr>
      <vt:lpstr>Noto Sans JP</vt:lpstr>
      <vt:lpstr>Arial</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白　企画書　ビジネス　プレゼンテーション</dc:title>
  <cp:lastModifiedBy>隆太 宮城</cp:lastModifiedBy>
  <cp:revision>5</cp:revision>
  <dcterms:created xsi:type="dcterms:W3CDTF">2006-08-16T00:00:00Z</dcterms:created>
  <dcterms:modified xsi:type="dcterms:W3CDTF">2025-03-13T02:22:37Z</dcterms:modified>
  <dc:identifier>DAGeG9D4deo</dc:identifier>
</cp:coreProperties>
</file>