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8288000" cy="10287000"/>
  <p:notesSz cx="6858000" cy="9144000"/>
  <p:embeddedFontLst>
    <p:embeddedFont>
      <p:font typeface="筑紫A丸ゴシック Bold" panose="020B0600070205080204" charset="-128"/>
      <p:regular r:id="rId9"/>
      <p:bold r:id="rId10"/>
    </p:embeddedFont>
    <p:embeddedFont>
      <p:font typeface="Noto Sans JP" panose="020B0200000000000000" pitchFamily="50" charset="-128"/>
      <p:regular r:id="rId11"/>
      <p:bold r:id="rId12"/>
    </p:embeddedFont>
    <p:embeddedFont>
      <p:font typeface="筑紫A丸ゴシック" panose="020B0600070205080204" charset="0"/>
      <p:regular r:id="rId13"/>
      <p:bold r:id="rId14"/>
      <p:italic r:id="rId15"/>
      <p:boldItalic r:id="rId16"/>
    </p:embeddedFont>
    <p:embeddedFont>
      <p:font typeface="游ゴシック" panose="020B0400000000000000" pitchFamily="50" charset="-128"/>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966FD-5D89-4E06-9A9D-8826B76910B4}" v="79" dt="2026-02-06T07:50:37.7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558" autoAdjust="0"/>
  </p:normalViewPr>
  <p:slideViewPr>
    <p:cSldViewPr>
      <p:cViewPr varScale="1">
        <p:scale>
          <a:sx n="70" d="100"/>
          <a:sy n="70" d="100"/>
        </p:scale>
        <p:origin x="810"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7.fntdata"/><Relationship Id="rId23" Type="http://schemas.microsoft.com/office/2016/11/relationships/changesInfo" Target="changesInfos/changesInfo1.xml"/><Relationship Id="rId10" Type="http://schemas.openxmlformats.org/officeDocument/2006/relationships/font" Target="fonts/font2.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玲大 中村" userId="1a7de7d354f4b5d1" providerId="LiveId" clId="{77D6E796-5ACF-457C-9575-8A09B6203C03}"/>
    <pc:docChg chg="undo custSel modSld">
      <pc:chgData name="玲大 中村" userId="1a7de7d354f4b5d1" providerId="LiveId" clId="{77D6E796-5ACF-457C-9575-8A09B6203C03}" dt="2026-02-06T07:50:47.487" v="315" actId="1076"/>
      <pc:docMkLst>
        <pc:docMk/>
      </pc:docMkLst>
      <pc:sldChg chg="modSp mod">
        <pc:chgData name="玲大 中村" userId="1a7de7d354f4b5d1" providerId="LiveId" clId="{77D6E796-5ACF-457C-9575-8A09B6203C03}" dt="2026-02-06T07:22:09.043" v="9" actId="20577"/>
        <pc:sldMkLst>
          <pc:docMk/>
          <pc:sldMk cId="0" sldId="256"/>
        </pc:sldMkLst>
        <pc:spChg chg="mod">
          <ac:chgData name="玲大 中村" userId="1a7de7d354f4b5d1" providerId="LiveId" clId="{77D6E796-5ACF-457C-9575-8A09B6203C03}" dt="2026-02-06T07:21:44.262" v="3" actId="14100"/>
          <ac:spMkLst>
            <pc:docMk/>
            <pc:sldMk cId="0" sldId="256"/>
            <ac:spMk id="8" creationId="{00000000-0000-0000-0000-000000000000}"/>
          </ac:spMkLst>
        </pc:spChg>
        <pc:spChg chg="mod">
          <ac:chgData name="玲大 中村" userId="1a7de7d354f4b5d1" providerId="LiveId" clId="{77D6E796-5ACF-457C-9575-8A09B6203C03}" dt="2026-02-06T07:21:35.164" v="1" actId="14100"/>
          <ac:spMkLst>
            <pc:docMk/>
            <pc:sldMk cId="0" sldId="256"/>
            <ac:spMk id="9" creationId="{00000000-0000-0000-0000-000000000000}"/>
          </ac:spMkLst>
        </pc:spChg>
        <pc:spChg chg="mod">
          <ac:chgData name="玲大 中村" userId="1a7de7d354f4b5d1" providerId="LiveId" clId="{77D6E796-5ACF-457C-9575-8A09B6203C03}" dt="2026-02-06T07:22:09.043" v="9" actId="20577"/>
          <ac:spMkLst>
            <pc:docMk/>
            <pc:sldMk cId="0" sldId="256"/>
            <ac:spMk id="10" creationId="{00000000-0000-0000-0000-000000000000}"/>
          </ac:spMkLst>
        </pc:spChg>
      </pc:sldChg>
      <pc:sldChg chg="modSp mod">
        <pc:chgData name="玲大 中村" userId="1a7de7d354f4b5d1" providerId="LiveId" clId="{77D6E796-5ACF-457C-9575-8A09B6203C03}" dt="2026-02-06T07:27:11.555" v="71"/>
        <pc:sldMkLst>
          <pc:docMk/>
          <pc:sldMk cId="0" sldId="257"/>
        </pc:sldMkLst>
        <pc:spChg chg="mod">
          <ac:chgData name="玲大 中村" userId="1a7de7d354f4b5d1" providerId="LiveId" clId="{77D6E796-5ACF-457C-9575-8A09B6203C03}" dt="2026-02-06T07:22:43.127" v="15" actId="1076"/>
          <ac:spMkLst>
            <pc:docMk/>
            <pc:sldMk cId="0" sldId="257"/>
            <ac:spMk id="18" creationId="{00000000-0000-0000-0000-000000000000}"/>
          </ac:spMkLst>
        </pc:spChg>
        <pc:spChg chg="mod">
          <ac:chgData name="玲大 中村" userId="1a7de7d354f4b5d1" providerId="LiveId" clId="{77D6E796-5ACF-457C-9575-8A09B6203C03}" dt="2026-02-06T07:22:57.915" v="17" actId="14100"/>
          <ac:spMkLst>
            <pc:docMk/>
            <pc:sldMk cId="0" sldId="257"/>
            <ac:spMk id="23" creationId="{00000000-0000-0000-0000-000000000000}"/>
          </ac:spMkLst>
        </pc:spChg>
        <pc:spChg chg="mod">
          <ac:chgData name="玲大 中村" userId="1a7de7d354f4b5d1" providerId="LiveId" clId="{77D6E796-5ACF-457C-9575-8A09B6203C03}" dt="2026-02-06T07:24:15.027" v="38" actId="20577"/>
          <ac:spMkLst>
            <pc:docMk/>
            <pc:sldMk cId="0" sldId="257"/>
            <ac:spMk id="30" creationId="{00000000-0000-0000-0000-000000000000}"/>
          </ac:spMkLst>
        </pc:spChg>
        <pc:spChg chg="mod">
          <ac:chgData name="玲大 中村" userId="1a7de7d354f4b5d1" providerId="LiveId" clId="{77D6E796-5ACF-457C-9575-8A09B6203C03}" dt="2026-02-06T07:25:16.768" v="63" actId="20577"/>
          <ac:spMkLst>
            <pc:docMk/>
            <pc:sldMk cId="0" sldId="257"/>
            <ac:spMk id="31" creationId="{00000000-0000-0000-0000-000000000000}"/>
          </ac:spMkLst>
        </pc:spChg>
        <pc:spChg chg="mod">
          <ac:chgData name="玲大 中村" userId="1a7de7d354f4b5d1" providerId="LiveId" clId="{77D6E796-5ACF-457C-9575-8A09B6203C03}" dt="2026-02-06T07:24:23.841" v="43" actId="20577"/>
          <ac:spMkLst>
            <pc:docMk/>
            <pc:sldMk cId="0" sldId="257"/>
            <ac:spMk id="32" creationId="{00000000-0000-0000-0000-000000000000}"/>
          </ac:spMkLst>
        </pc:spChg>
        <pc:spChg chg="mod">
          <ac:chgData name="玲大 中村" userId="1a7de7d354f4b5d1" providerId="LiveId" clId="{77D6E796-5ACF-457C-9575-8A09B6203C03}" dt="2026-02-06T07:24:52.832" v="47" actId="1076"/>
          <ac:spMkLst>
            <pc:docMk/>
            <pc:sldMk cId="0" sldId="257"/>
            <ac:spMk id="33" creationId="{00000000-0000-0000-0000-000000000000}"/>
          </ac:spMkLst>
        </pc:spChg>
        <pc:spChg chg="mod">
          <ac:chgData name="玲大 中村" userId="1a7de7d354f4b5d1" providerId="LiveId" clId="{77D6E796-5ACF-457C-9575-8A09B6203C03}" dt="2026-02-06T07:24:56.731" v="48" actId="1076"/>
          <ac:spMkLst>
            <pc:docMk/>
            <pc:sldMk cId="0" sldId="257"/>
            <ac:spMk id="34" creationId="{00000000-0000-0000-0000-000000000000}"/>
          </ac:spMkLst>
        </pc:spChg>
        <pc:spChg chg="mod">
          <ac:chgData name="玲大 中村" userId="1a7de7d354f4b5d1" providerId="LiveId" clId="{77D6E796-5ACF-457C-9575-8A09B6203C03}" dt="2026-02-06T07:24:34.534" v="45" actId="1076"/>
          <ac:spMkLst>
            <pc:docMk/>
            <pc:sldMk cId="0" sldId="257"/>
            <ac:spMk id="35" creationId="{00000000-0000-0000-0000-000000000000}"/>
          </ac:spMkLst>
        </pc:spChg>
        <pc:spChg chg="mod">
          <ac:chgData name="玲大 中村" userId="1a7de7d354f4b5d1" providerId="LiveId" clId="{77D6E796-5ACF-457C-9575-8A09B6203C03}" dt="2026-02-06T07:26:35.416" v="65" actId="14100"/>
          <ac:spMkLst>
            <pc:docMk/>
            <pc:sldMk cId="0" sldId="257"/>
            <ac:spMk id="36" creationId="{00000000-0000-0000-0000-000000000000}"/>
          </ac:spMkLst>
        </pc:spChg>
        <pc:spChg chg="mod">
          <ac:chgData name="玲大 中村" userId="1a7de7d354f4b5d1" providerId="LiveId" clId="{77D6E796-5ACF-457C-9575-8A09B6203C03}" dt="2026-02-06T07:26:41.222" v="66"/>
          <ac:spMkLst>
            <pc:docMk/>
            <pc:sldMk cId="0" sldId="257"/>
            <ac:spMk id="37" creationId="{00000000-0000-0000-0000-000000000000}"/>
          </ac:spMkLst>
        </pc:spChg>
        <pc:spChg chg="mod">
          <ac:chgData name="玲大 中村" userId="1a7de7d354f4b5d1" providerId="LiveId" clId="{77D6E796-5ACF-457C-9575-8A09B6203C03}" dt="2026-02-06T07:26:47.788" v="67"/>
          <ac:spMkLst>
            <pc:docMk/>
            <pc:sldMk cId="0" sldId="257"/>
            <ac:spMk id="38" creationId="{00000000-0000-0000-0000-000000000000}"/>
          </ac:spMkLst>
        </pc:spChg>
        <pc:spChg chg="mod">
          <ac:chgData name="玲大 中村" userId="1a7de7d354f4b5d1" providerId="LiveId" clId="{77D6E796-5ACF-457C-9575-8A09B6203C03}" dt="2026-02-06T07:26:53.371" v="68"/>
          <ac:spMkLst>
            <pc:docMk/>
            <pc:sldMk cId="0" sldId="257"/>
            <ac:spMk id="39" creationId="{00000000-0000-0000-0000-000000000000}"/>
          </ac:spMkLst>
        </pc:spChg>
        <pc:spChg chg="mod">
          <ac:chgData name="玲大 中村" userId="1a7de7d354f4b5d1" providerId="LiveId" clId="{77D6E796-5ACF-457C-9575-8A09B6203C03}" dt="2026-02-06T07:27:05.369" v="70" actId="14100"/>
          <ac:spMkLst>
            <pc:docMk/>
            <pc:sldMk cId="0" sldId="257"/>
            <ac:spMk id="40" creationId="{00000000-0000-0000-0000-000000000000}"/>
          </ac:spMkLst>
        </pc:spChg>
        <pc:spChg chg="mod">
          <ac:chgData name="玲大 中村" userId="1a7de7d354f4b5d1" providerId="LiveId" clId="{77D6E796-5ACF-457C-9575-8A09B6203C03}" dt="2026-02-06T07:27:11.555" v="71"/>
          <ac:spMkLst>
            <pc:docMk/>
            <pc:sldMk cId="0" sldId="257"/>
            <ac:spMk id="41" creationId="{00000000-0000-0000-0000-000000000000}"/>
          </ac:spMkLst>
        </pc:spChg>
        <pc:grpChg chg="mod">
          <ac:chgData name="玲大 中村" userId="1a7de7d354f4b5d1" providerId="LiveId" clId="{77D6E796-5ACF-457C-9575-8A09B6203C03}" dt="2026-02-06T07:22:34.203" v="13" actId="1076"/>
          <ac:grpSpMkLst>
            <pc:docMk/>
            <pc:sldMk cId="0" sldId="257"/>
            <ac:grpSpMk id="15" creationId="{00000000-0000-0000-0000-000000000000}"/>
          </ac:grpSpMkLst>
        </pc:grpChg>
      </pc:sldChg>
      <pc:sldChg chg="modSp mod">
        <pc:chgData name="玲大 中村" userId="1a7de7d354f4b5d1" providerId="LiveId" clId="{77D6E796-5ACF-457C-9575-8A09B6203C03}" dt="2026-02-06T07:29:30.955" v="89"/>
        <pc:sldMkLst>
          <pc:docMk/>
          <pc:sldMk cId="0" sldId="258"/>
        </pc:sldMkLst>
        <pc:spChg chg="mod">
          <ac:chgData name="玲大 中村" userId="1a7de7d354f4b5d1" providerId="LiveId" clId="{77D6E796-5ACF-457C-9575-8A09B6203C03}" dt="2026-02-06T07:28:02.896" v="76" actId="14100"/>
          <ac:spMkLst>
            <pc:docMk/>
            <pc:sldMk cId="0" sldId="258"/>
            <ac:spMk id="27" creationId="{00000000-0000-0000-0000-000000000000}"/>
          </ac:spMkLst>
        </pc:spChg>
        <pc:spChg chg="mod">
          <ac:chgData name="玲大 中村" userId="1a7de7d354f4b5d1" providerId="LiveId" clId="{77D6E796-5ACF-457C-9575-8A09B6203C03}" dt="2026-02-06T07:28:12.140" v="77"/>
          <ac:spMkLst>
            <pc:docMk/>
            <pc:sldMk cId="0" sldId="258"/>
            <ac:spMk id="28" creationId="{00000000-0000-0000-0000-000000000000}"/>
          </ac:spMkLst>
        </pc:spChg>
        <pc:spChg chg="mod">
          <ac:chgData name="玲大 中村" userId="1a7de7d354f4b5d1" providerId="LiveId" clId="{77D6E796-5ACF-457C-9575-8A09B6203C03}" dt="2026-02-06T07:28:30.435" v="81" actId="1076"/>
          <ac:spMkLst>
            <pc:docMk/>
            <pc:sldMk cId="0" sldId="258"/>
            <ac:spMk id="29" creationId="{00000000-0000-0000-0000-000000000000}"/>
          </ac:spMkLst>
        </pc:spChg>
        <pc:spChg chg="mod">
          <ac:chgData name="玲大 中村" userId="1a7de7d354f4b5d1" providerId="LiveId" clId="{77D6E796-5ACF-457C-9575-8A09B6203C03}" dt="2026-02-06T07:28:37.375" v="82"/>
          <ac:spMkLst>
            <pc:docMk/>
            <pc:sldMk cId="0" sldId="258"/>
            <ac:spMk id="30" creationId="{00000000-0000-0000-0000-000000000000}"/>
          </ac:spMkLst>
        </pc:spChg>
        <pc:spChg chg="mod">
          <ac:chgData name="玲大 中村" userId="1a7de7d354f4b5d1" providerId="LiveId" clId="{77D6E796-5ACF-457C-9575-8A09B6203C03}" dt="2026-02-06T07:29:02.266" v="85" actId="1076"/>
          <ac:spMkLst>
            <pc:docMk/>
            <pc:sldMk cId="0" sldId="258"/>
            <ac:spMk id="31" creationId="{00000000-0000-0000-0000-000000000000}"/>
          </ac:spMkLst>
        </pc:spChg>
        <pc:spChg chg="mod">
          <ac:chgData name="玲大 中村" userId="1a7de7d354f4b5d1" providerId="LiveId" clId="{77D6E796-5ACF-457C-9575-8A09B6203C03}" dt="2026-02-06T07:29:09.915" v="86"/>
          <ac:spMkLst>
            <pc:docMk/>
            <pc:sldMk cId="0" sldId="258"/>
            <ac:spMk id="32" creationId="{00000000-0000-0000-0000-000000000000}"/>
          </ac:spMkLst>
        </pc:spChg>
        <pc:spChg chg="mod">
          <ac:chgData name="玲大 中村" userId="1a7de7d354f4b5d1" providerId="LiveId" clId="{77D6E796-5ACF-457C-9575-8A09B6203C03}" dt="2026-02-06T07:29:30.955" v="89"/>
          <ac:spMkLst>
            <pc:docMk/>
            <pc:sldMk cId="0" sldId="258"/>
            <ac:spMk id="33" creationId="{00000000-0000-0000-0000-000000000000}"/>
          </ac:spMkLst>
        </pc:spChg>
        <pc:spChg chg="mod">
          <ac:chgData name="玲大 中村" userId="1a7de7d354f4b5d1" providerId="LiveId" clId="{77D6E796-5ACF-457C-9575-8A09B6203C03}" dt="2026-02-06T07:29:25.733" v="88" actId="14100"/>
          <ac:spMkLst>
            <pc:docMk/>
            <pc:sldMk cId="0" sldId="258"/>
            <ac:spMk id="34" creationId="{00000000-0000-0000-0000-000000000000}"/>
          </ac:spMkLst>
        </pc:spChg>
        <pc:spChg chg="mod">
          <ac:chgData name="玲大 中村" userId="1a7de7d354f4b5d1" providerId="LiveId" clId="{77D6E796-5ACF-457C-9575-8A09B6203C03}" dt="2026-02-06T07:27:36.518" v="74" actId="1076"/>
          <ac:spMkLst>
            <pc:docMk/>
            <pc:sldMk cId="0" sldId="258"/>
            <ac:spMk id="35" creationId="{305C130D-FB04-91FD-75B7-B2A5E4063C41}"/>
          </ac:spMkLst>
        </pc:spChg>
      </pc:sldChg>
      <pc:sldChg chg="modSp mod">
        <pc:chgData name="玲大 中村" userId="1a7de7d354f4b5d1" providerId="LiveId" clId="{77D6E796-5ACF-457C-9575-8A09B6203C03}" dt="2026-02-06T07:35:53.640" v="153"/>
        <pc:sldMkLst>
          <pc:docMk/>
          <pc:sldMk cId="0" sldId="259"/>
        </pc:sldMkLst>
        <pc:spChg chg="mod">
          <ac:chgData name="玲大 中村" userId="1a7de7d354f4b5d1" providerId="LiveId" clId="{77D6E796-5ACF-457C-9575-8A09B6203C03}" dt="2026-02-06T07:32:30.728" v="115" actId="34135"/>
          <ac:spMkLst>
            <pc:docMk/>
            <pc:sldMk cId="0" sldId="259"/>
            <ac:spMk id="7" creationId="{00000000-0000-0000-0000-000000000000}"/>
          </ac:spMkLst>
        </pc:spChg>
        <pc:spChg chg="mod">
          <ac:chgData name="玲大 中村" userId="1a7de7d354f4b5d1" providerId="LiveId" clId="{77D6E796-5ACF-457C-9575-8A09B6203C03}" dt="2026-02-06T07:32:30.728" v="115" actId="34135"/>
          <ac:spMkLst>
            <pc:docMk/>
            <pc:sldMk cId="0" sldId="259"/>
            <ac:spMk id="8" creationId="{00000000-0000-0000-0000-000000000000}"/>
          </ac:spMkLst>
        </pc:spChg>
        <pc:spChg chg="mod">
          <ac:chgData name="玲大 中村" userId="1a7de7d354f4b5d1" providerId="LiveId" clId="{77D6E796-5ACF-457C-9575-8A09B6203C03}" dt="2026-02-06T07:30:16.744" v="94" actId="14100"/>
          <ac:spMkLst>
            <pc:docMk/>
            <pc:sldMk cId="0" sldId="259"/>
            <ac:spMk id="17" creationId="{00000000-0000-0000-0000-000000000000}"/>
          </ac:spMkLst>
        </pc:spChg>
        <pc:spChg chg="mod">
          <ac:chgData name="玲大 中村" userId="1a7de7d354f4b5d1" providerId="LiveId" clId="{77D6E796-5ACF-457C-9575-8A09B6203C03}" dt="2026-02-06T07:31:08.862" v="104" actId="14100"/>
          <ac:spMkLst>
            <pc:docMk/>
            <pc:sldMk cId="0" sldId="259"/>
            <ac:spMk id="18" creationId="{00000000-0000-0000-0000-000000000000}"/>
          </ac:spMkLst>
        </pc:spChg>
        <pc:spChg chg="mod">
          <ac:chgData name="玲大 中村" userId="1a7de7d354f4b5d1" providerId="LiveId" clId="{77D6E796-5ACF-457C-9575-8A09B6203C03}" dt="2026-02-06T07:33:04.332" v="121" actId="1076"/>
          <ac:spMkLst>
            <pc:docMk/>
            <pc:sldMk cId="0" sldId="259"/>
            <ac:spMk id="19" creationId="{00000000-0000-0000-0000-000000000000}"/>
          </ac:spMkLst>
        </pc:spChg>
        <pc:spChg chg="mod">
          <ac:chgData name="玲大 中村" userId="1a7de7d354f4b5d1" providerId="LiveId" clId="{77D6E796-5ACF-457C-9575-8A09B6203C03}" dt="2026-02-06T07:35:09.900" v="147" actId="1076"/>
          <ac:spMkLst>
            <pc:docMk/>
            <pc:sldMk cId="0" sldId="259"/>
            <ac:spMk id="20" creationId="{00000000-0000-0000-0000-000000000000}"/>
          </ac:spMkLst>
        </pc:spChg>
        <pc:spChg chg="mod">
          <ac:chgData name="玲大 中村" userId="1a7de7d354f4b5d1" providerId="LiveId" clId="{77D6E796-5ACF-457C-9575-8A09B6203C03}" dt="2026-02-06T07:35:15.551" v="148" actId="1076"/>
          <ac:spMkLst>
            <pc:docMk/>
            <pc:sldMk cId="0" sldId="259"/>
            <ac:spMk id="21" creationId="{00000000-0000-0000-0000-000000000000}"/>
          </ac:spMkLst>
        </pc:spChg>
        <pc:spChg chg="mod">
          <ac:chgData name="玲大 中村" userId="1a7de7d354f4b5d1" providerId="LiveId" clId="{77D6E796-5ACF-457C-9575-8A09B6203C03}" dt="2026-02-06T07:30:35.338" v="96"/>
          <ac:spMkLst>
            <pc:docMk/>
            <pc:sldMk cId="0" sldId="259"/>
            <ac:spMk id="25" creationId="{00000000-0000-0000-0000-000000000000}"/>
          </ac:spMkLst>
        </pc:spChg>
        <pc:spChg chg="mod">
          <ac:chgData name="玲大 中村" userId="1a7de7d354f4b5d1" providerId="LiveId" clId="{77D6E796-5ACF-457C-9575-8A09B6203C03}" dt="2026-02-06T07:34:09.152" v="128" actId="1076"/>
          <ac:spMkLst>
            <pc:docMk/>
            <pc:sldMk cId="0" sldId="259"/>
            <ac:spMk id="29" creationId="{00000000-0000-0000-0000-000000000000}"/>
          </ac:spMkLst>
        </pc:spChg>
        <pc:spChg chg="mod">
          <ac:chgData name="玲大 中村" userId="1a7de7d354f4b5d1" providerId="LiveId" clId="{77D6E796-5ACF-457C-9575-8A09B6203C03}" dt="2026-02-06T07:35:30.514" v="150" actId="14100"/>
          <ac:spMkLst>
            <pc:docMk/>
            <pc:sldMk cId="0" sldId="259"/>
            <ac:spMk id="33" creationId="{00000000-0000-0000-0000-000000000000}"/>
          </ac:spMkLst>
        </pc:spChg>
        <pc:spChg chg="mod">
          <ac:chgData name="玲大 中村" userId="1a7de7d354f4b5d1" providerId="LiveId" clId="{77D6E796-5ACF-457C-9575-8A09B6203C03}" dt="2026-02-06T07:35:37.488" v="151"/>
          <ac:spMkLst>
            <pc:docMk/>
            <pc:sldMk cId="0" sldId="259"/>
            <ac:spMk id="34" creationId="{00000000-0000-0000-0000-000000000000}"/>
          </ac:spMkLst>
        </pc:spChg>
        <pc:spChg chg="mod">
          <ac:chgData name="玲大 中村" userId="1a7de7d354f4b5d1" providerId="LiveId" clId="{77D6E796-5ACF-457C-9575-8A09B6203C03}" dt="2026-02-06T07:35:44.213" v="152"/>
          <ac:spMkLst>
            <pc:docMk/>
            <pc:sldMk cId="0" sldId="259"/>
            <ac:spMk id="38" creationId="{00000000-0000-0000-0000-000000000000}"/>
          </ac:spMkLst>
        </pc:spChg>
        <pc:spChg chg="mod">
          <ac:chgData name="玲大 中村" userId="1a7de7d354f4b5d1" providerId="LiveId" clId="{77D6E796-5ACF-457C-9575-8A09B6203C03}" dt="2026-02-06T07:35:53.640" v="153"/>
          <ac:spMkLst>
            <pc:docMk/>
            <pc:sldMk cId="0" sldId="259"/>
            <ac:spMk id="39" creationId="{00000000-0000-0000-0000-000000000000}"/>
          </ac:spMkLst>
        </pc:spChg>
        <pc:spChg chg="mod">
          <ac:chgData name="玲大 中村" userId="1a7de7d354f4b5d1" providerId="LiveId" clId="{77D6E796-5ACF-457C-9575-8A09B6203C03}" dt="2026-02-06T07:33:36.504" v="125" actId="1076"/>
          <ac:spMkLst>
            <pc:docMk/>
            <pc:sldMk cId="0" sldId="259"/>
            <ac:spMk id="43" creationId="{00000000-0000-0000-0000-000000000000}"/>
          </ac:spMkLst>
        </pc:spChg>
        <pc:spChg chg="mod">
          <ac:chgData name="玲大 中村" userId="1a7de7d354f4b5d1" providerId="LiveId" clId="{77D6E796-5ACF-457C-9575-8A09B6203C03}" dt="2026-02-06T07:34:46.498" v="134" actId="1076"/>
          <ac:spMkLst>
            <pc:docMk/>
            <pc:sldMk cId="0" sldId="259"/>
            <ac:spMk id="47" creationId="{00000000-0000-0000-0000-000000000000}"/>
          </ac:spMkLst>
        </pc:spChg>
        <pc:spChg chg="mod">
          <ac:chgData name="玲大 中村" userId="1a7de7d354f4b5d1" providerId="LiveId" clId="{77D6E796-5ACF-457C-9575-8A09B6203C03}" dt="2026-02-06T07:30:05.692" v="92" actId="1076"/>
          <ac:spMkLst>
            <pc:docMk/>
            <pc:sldMk cId="0" sldId="259"/>
            <ac:spMk id="59" creationId="{54E7461C-9FA3-0D90-C71C-9B54D02F19E7}"/>
          </ac:spMkLst>
        </pc:spChg>
        <pc:grpChg chg="mod">
          <ac:chgData name="玲大 中村" userId="1a7de7d354f4b5d1" providerId="LiveId" clId="{77D6E796-5ACF-457C-9575-8A09B6203C03}" dt="2026-02-06T07:32:30.728" v="115" actId="34135"/>
          <ac:grpSpMkLst>
            <pc:docMk/>
            <pc:sldMk cId="0" sldId="259"/>
            <ac:grpSpMk id="6" creationId="{00000000-0000-0000-0000-000000000000}"/>
          </ac:grpSpMkLst>
        </pc:grpChg>
        <pc:grpChg chg="mod">
          <ac:chgData name="玲大 中村" userId="1a7de7d354f4b5d1" providerId="LiveId" clId="{77D6E796-5ACF-457C-9575-8A09B6203C03}" dt="2026-02-06T07:30:41.769" v="97" actId="14100"/>
          <ac:grpSpMkLst>
            <pc:docMk/>
            <pc:sldMk cId="0" sldId="259"/>
            <ac:grpSpMk id="22" creationId="{00000000-0000-0000-0000-000000000000}"/>
          </ac:grpSpMkLst>
        </pc:grpChg>
        <pc:grpChg chg="mod">
          <ac:chgData name="玲大 中村" userId="1a7de7d354f4b5d1" providerId="LiveId" clId="{77D6E796-5ACF-457C-9575-8A09B6203C03}" dt="2026-02-06T07:33:58.928" v="127" actId="1076"/>
          <ac:grpSpMkLst>
            <pc:docMk/>
            <pc:sldMk cId="0" sldId="259"/>
            <ac:grpSpMk id="26" creationId="{00000000-0000-0000-0000-000000000000}"/>
          </ac:grpSpMkLst>
        </pc:grpChg>
        <pc:grpChg chg="mod">
          <ac:chgData name="玲大 中村" userId="1a7de7d354f4b5d1" providerId="LiveId" clId="{77D6E796-5ACF-457C-9575-8A09B6203C03}" dt="2026-02-06T07:33:21.583" v="123" actId="1076"/>
          <ac:grpSpMkLst>
            <pc:docMk/>
            <pc:sldMk cId="0" sldId="259"/>
            <ac:grpSpMk id="40" creationId="{00000000-0000-0000-0000-000000000000}"/>
          </ac:grpSpMkLst>
        </pc:grpChg>
        <pc:grpChg chg="mod">
          <ac:chgData name="玲大 中村" userId="1a7de7d354f4b5d1" providerId="LiveId" clId="{77D6E796-5ACF-457C-9575-8A09B6203C03}" dt="2026-02-06T07:34:38.417" v="133" actId="14100"/>
          <ac:grpSpMkLst>
            <pc:docMk/>
            <pc:sldMk cId="0" sldId="259"/>
            <ac:grpSpMk id="44" creationId="{00000000-0000-0000-0000-000000000000}"/>
          </ac:grpSpMkLst>
        </pc:grpChg>
      </pc:sldChg>
      <pc:sldChg chg="modSp mod">
        <pc:chgData name="玲大 中村" userId="1a7de7d354f4b5d1" providerId="LiveId" clId="{77D6E796-5ACF-457C-9575-8A09B6203C03}" dt="2026-02-06T07:39:32.454" v="177"/>
        <pc:sldMkLst>
          <pc:docMk/>
          <pc:sldMk cId="0" sldId="260"/>
        </pc:sldMkLst>
        <pc:spChg chg="mod">
          <ac:chgData name="玲大 中村" userId="1a7de7d354f4b5d1" providerId="LiveId" clId="{77D6E796-5ACF-457C-9575-8A09B6203C03}" dt="2026-02-06T07:36:31.945" v="158" actId="14100"/>
          <ac:spMkLst>
            <pc:docMk/>
            <pc:sldMk cId="0" sldId="260"/>
            <ac:spMk id="20" creationId="{00000000-0000-0000-0000-000000000000}"/>
          </ac:spMkLst>
        </pc:spChg>
        <pc:spChg chg="mod">
          <ac:chgData name="玲大 中村" userId="1a7de7d354f4b5d1" providerId="LiveId" clId="{77D6E796-5ACF-457C-9575-8A09B6203C03}" dt="2026-02-06T07:36:37.863" v="159"/>
          <ac:spMkLst>
            <pc:docMk/>
            <pc:sldMk cId="0" sldId="260"/>
            <ac:spMk id="24" creationId="{00000000-0000-0000-0000-000000000000}"/>
          </ac:spMkLst>
        </pc:spChg>
        <pc:spChg chg="mod">
          <ac:chgData name="玲大 中村" userId="1a7de7d354f4b5d1" providerId="LiveId" clId="{77D6E796-5ACF-457C-9575-8A09B6203C03}" dt="2026-02-06T07:36:55.399" v="163" actId="14100"/>
          <ac:spMkLst>
            <pc:docMk/>
            <pc:sldMk cId="0" sldId="260"/>
            <ac:spMk id="31" creationId="{00000000-0000-0000-0000-000000000000}"/>
          </ac:spMkLst>
        </pc:spChg>
        <pc:spChg chg="mod">
          <ac:chgData name="玲大 中村" userId="1a7de7d354f4b5d1" providerId="LiveId" clId="{77D6E796-5ACF-457C-9575-8A09B6203C03}" dt="2026-02-06T07:37:06.088" v="165" actId="20577"/>
          <ac:spMkLst>
            <pc:docMk/>
            <pc:sldMk cId="0" sldId="260"/>
            <ac:spMk id="32" creationId="{00000000-0000-0000-0000-000000000000}"/>
          </ac:spMkLst>
        </pc:spChg>
        <pc:spChg chg="mod">
          <ac:chgData name="玲大 中村" userId="1a7de7d354f4b5d1" providerId="LiveId" clId="{77D6E796-5ACF-457C-9575-8A09B6203C03}" dt="2026-02-06T07:37:19.559" v="168" actId="6559"/>
          <ac:spMkLst>
            <pc:docMk/>
            <pc:sldMk cId="0" sldId="260"/>
            <ac:spMk id="33" creationId="{00000000-0000-0000-0000-000000000000}"/>
          </ac:spMkLst>
        </pc:spChg>
        <pc:spChg chg="mod">
          <ac:chgData name="玲大 中村" userId="1a7de7d354f4b5d1" providerId="LiveId" clId="{77D6E796-5ACF-457C-9575-8A09B6203C03}" dt="2026-02-06T07:37:55.819" v="174" actId="1076"/>
          <ac:spMkLst>
            <pc:docMk/>
            <pc:sldMk cId="0" sldId="260"/>
            <ac:spMk id="34" creationId="{00000000-0000-0000-0000-000000000000}"/>
          </ac:spMkLst>
        </pc:spChg>
        <pc:spChg chg="mod">
          <ac:chgData name="玲大 中村" userId="1a7de7d354f4b5d1" providerId="LiveId" clId="{77D6E796-5ACF-457C-9575-8A09B6203C03}" dt="2026-02-06T07:37:41.397" v="171"/>
          <ac:spMkLst>
            <pc:docMk/>
            <pc:sldMk cId="0" sldId="260"/>
            <ac:spMk id="35" creationId="{00000000-0000-0000-0000-000000000000}"/>
          </ac:spMkLst>
        </pc:spChg>
        <pc:spChg chg="mod">
          <ac:chgData name="玲大 中村" userId="1a7de7d354f4b5d1" providerId="LiveId" clId="{77D6E796-5ACF-457C-9575-8A09B6203C03}" dt="2026-02-06T07:39:32.454" v="177"/>
          <ac:spMkLst>
            <pc:docMk/>
            <pc:sldMk cId="0" sldId="260"/>
            <ac:spMk id="42" creationId="{00000000-0000-0000-0000-000000000000}"/>
          </ac:spMkLst>
        </pc:spChg>
        <pc:spChg chg="mod">
          <ac:chgData name="玲大 中村" userId="1a7de7d354f4b5d1" providerId="LiveId" clId="{77D6E796-5ACF-457C-9575-8A09B6203C03}" dt="2026-02-06T07:39:24.527" v="176"/>
          <ac:spMkLst>
            <pc:docMk/>
            <pc:sldMk cId="0" sldId="260"/>
            <ac:spMk id="43" creationId="{00000000-0000-0000-0000-000000000000}"/>
          </ac:spMkLst>
        </pc:spChg>
        <pc:spChg chg="mod">
          <ac:chgData name="玲大 中村" userId="1a7de7d354f4b5d1" providerId="LiveId" clId="{77D6E796-5ACF-457C-9575-8A09B6203C03}" dt="2026-02-06T07:38:07.348" v="175"/>
          <ac:spMkLst>
            <pc:docMk/>
            <pc:sldMk cId="0" sldId="260"/>
            <ac:spMk id="44" creationId="{00000000-0000-0000-0000-000000000000}"/>
          </ac:spMkLst>
        </pc:spChg>
        <pc:spChg chg="mod">
          <ac:chgData name="玲大 中村" userId="1a7de7d354f4b5d1" providerId="LiveId" clId="{77D6E796-5ACF-457C-9575-8A09B6203C03}" dt="2026-02-06T07:37:27.097" v="169" actId="1076"/>
          <ac:spMkLst>
            <pc:docMk/>
            <pc:sldMk cId="0" sldId="260"/>
            <ac:spMk id="45" creationId="{00000000-0000-0000-0000-000000000000}"/>
          </ac:spMkLst>
        </pc:spChg>
        <pc:spChg chg="mod">
          <ac:chgData name="玲大 中村" userId="1a7de7d354f4b5d1" providerId="LiveId" clId="{77D6E796-5ACF-457C-9575-8A09B6203C03}" dt="2026-02-06T07:36:19.235" v="156" actId="1076"/>
          <ac:spMkLst>
            <pc:docMk/>
            <pc:sldMk cId="0" sldId="260"/>
            <ac:spMk id="50" creationId="{995CB834-39EC-5C06-6B57-669845EAF69C}"/>
          </ac:spMkLst>
        </pc:spChg>
      </pc:sldChg>
      <pc:sldChg chg="addSp modSp mod">
        <pc:chgData name="玲大 中村" userId="1a7de7d354f4b5d1" providerId="LiveId" clId="{77D6E796-5ACF-457C-9575-8A09B6203C03}" dt="2026-02-06T07:50:47.487" v="315" actId="1076"/>
        <pc:sldMkLst>
          <pc:docMk/>
          <pc:sldMk cId="0" sldId="261"/>
        </pc:sldMkLst>
        <pc:spChg chg="add mod">
          <ac:chgData name="玲大 中村" userId="1a7de7d354f4b5d1" providerId="LiveId" clId="{77D6E796-5ACF-457C-9575-8A09B6203C03}" dt="2026-02-06T07:45:43.363" v="249" actId="1076"/>
          <ac:spMkLst>
            <pc:docMk/>
            <pc:sldMk cId="0" sldId="261"/>
            <ac:spMk id="3" creationId="{0B64C285-66C6-16D2-EBFF-997C3CD87E3F}"/>
          </ac:spMkLst>
        </pc:spChg>
        <pc:spChg chg="mod">
          <ac:chgData name="玲大 中村" userId="1a7de7d354f4b5d1" providerId="LiveId" clId="{77D6E796-5ACF-457C-9575-8A09B6203C03}" dt="2026-02-06T07:41:05.233" v="187" actId="1076"/>
          <ac:spMkLst>
            <pc:docMk/>
            <pc:sldMk cId="0" sldId="261"/>
            <ac:spMk id="50" creationId="{00000000-0000-0000-0000-000000000000}"/>
          </ac:spMkLst>
        </pc:spChg>
        <pc:spChg chg="mod">
          <ac:chgData name="玲大 中村" userId="1a7de7d354f4b5d1" providerId="LiveId" clId="{77D6E796-5ACF-457C-9575-8A09B6203C03}" dt="2026-02-06T07:41:57.199" v="197" actId="20577"/>
          <ac:spMkLst>
            <pc:docMk/>
            <pc:sldMk cId="0" sldId="261"/>
            <ac:spMk id="51" creationId="{00000000-0000-0000-0000-000000000000}"/>
          </ac:spMkLst>
        </pc:spChg>
        <pc:spChg chg="mod">
          <ac:chgData name="玲大 中村" userId="1a7de7d354f4b5d1" providerId="LiveId" clId="{77D6E796-5ACF-457C-9575-8A09B6203C03}" dt="2026-02-06T07:41:35.598" v="193" actId="1035"/>
          <ac:spMkLst>
            <pc:docMk/>
            <pc:sldMk cId="0" sldId="261"/>
            <ac:spMk id="52" creationId="{00000000-0000-0000-0000-000000000000}"/>
          </ac:spMkLst>
        </pc:spChg>
        <pc:spChg chg="mod">
          <ac:chgData name="玲大 中村" userId="1a7de7d354f4b5d1" providerId="LiveId" clId="{77D6E796-5ACF-457C-9575-8A09B6203C03}" dt="2026-02-06T07:42:28.456" v="202" actId="6559"/>
          <ac:spMkLst>
            <pc:docMk/>
            <pc:sldMk cId="0" sldId="261"/>
            <ac:spMk id="53" creationId="{00000000-0000-0000-0000-000000000000}"/>
          </ac:spMkLst>
        </pc:spChg>
        <pc:spChg chg="mod">
          <ac:chgData name="玲大 中村" userId="1a7de7d354f4b5d1" providerId="LiveId" clId="{77D6E796-5ACF-457C-9575-8A09B6203C03}" dt="2026-02-06T07:42:44.296" v="204" actId="14100"/>
          <ac:spMkLst>
            <pc:docMk/>
            <pc:sldMk cId="0" sldId="261"/>
            <ac:spMk id="54" creationId="{00000000-0000-0000-0000-000000000000}"/>
          </ac:spMkLst>
        </pc:spChg>
        <pc:spChg chg="mod">
          <ac:chgData name="玲大 中村" userId="1a7de7d354f4b5d1" providerId="LiveId" clId="{77D6E796-5ACF-457C-9575-8A09B6203C03}" dt="2026-02-06T07:42:06.916" v="198"/>
          <ac:spMkLst>
            <pc:docMk/>
            <pc:sldMk cId="0" sldId="261"/>
            <ac:spMk id="55" creationId="{00000000-0000-0000-0000-000000000000}"/>
          </ac:spMkLst>
        </pc:spChg>
        <pc:spChg chg="mod">
          <ac:chgData name="玲大 中村" userId="1a7de7d354f4b5d1" providerId="LiveId" clId="{77D6E796-5ACF-457C-9575-8A09B6203C03}" dt="2026-02-06T07:43:43.848" v="223" actId="1076"/>
          <ac:spMkLst>
            <pc:docMk/>
            <pc:sldMk cId="0" sldId="261"/>
            <ac:spMk id="56" creationId="{00000000-0000-0000-0000-000000000000}"/>
          </ac:spMkLst>
        </pc:spChg>
        <pc:spChg chg="mod">
          <ac:chgData name="玲大 中村" userId="1a7de7d354f4b5d1" providerId="LiveId" clId="{77D6E796-5ACF-457C-9575-8A09B6203C03}" dt="2026-02-06T07:44:15.866" v="231" actId="20577"/>
          <ac:spMkLst>
            <pc:docMk/>
            <pc:sldMk cId="0" sldId="261"/>
            <ac:spMk id="57" creationId="{00000000-0000-0000-0000-000000000000}"/>
          </ac:spMkLst>
        </pc:spChg>
        <pc:spChg chg="mod">
          <ac:chgData name="玲大 中村" userId="1a7de7d354f4b5d1" providerId="LiveId" clId="{77D6E796-5ACF-457C-9575-8A09B6203C03}" dt="2026-02-06T07:45:08.875" v="242" actId="21"/>
          <ac:spMkLst>
            <pc:docMk/>
            <pc:sldMk cId="0" sldId="261"/>
            <ac:spMk id="58" creationId="{00000000-0000-0000-0000-000000000000}"/>
          </ac:spMkLst>
        </pc:spChg>
        <pc:spChg chg="mod">
          <ac:chgData name="玲大 中村" userId="1a7de7d354f4b5d1" providerId="LiveId" clId="{77D6E796-5ACF-457C-9575-8A09B6203C03}" dt="2026-02-06T07:46:09.475" v="257" actId="20577"/>
          <ac:spMkLst>
            <pc:docMk/>
            <pc:sldMk cId="0" sldId="261"/>
            <ac:spMk id="59" creationId="{00000000-0000-0000-0000-000000000000}"/>
          </ac:spMkLst>
        </pc:spChg>
        <pc:spChg chg="mod">
          <ac:chgData name="玲大 中村" userId="1a7de7d354f4b5d1" providerId="LiveId" clId="{77D6E796-5ACF-457C-9575-8A09B6203C03}" dt="2026-02-06T07:44:22.123" v="235" actId="1037"/>
          <ac:spMkLst>
            <pc:docMk/>
            <pc:sldMk cId="0" sldId="261"/>
            <ac:spMk id="60" creationId="{00000000-0000-0000-0000-000000000000}"/>
          </ac:spMkLst>
        </pc:spChg>
        <pc:spChg chg="mod">
          <ac:chgData name="玲大 中村" userId="1a7de7d354f4b5d1" providerId="LiveId" clId="{77D6E796-5ACF-457C-9575-8A09B6203C03}" dt="2026-02-06T07:44:32.819" v="236"/>
          <ac:spMkLst>
            <pc:docMk/>
            <pc:sldMk cId="0" sldId="261"/>
            <ac:spMk id="61" creationId="{00000000-0000-0000-0000-000000000000}"/>
          </ac:spMkLst>
        </pc:spChg>
        <pc:spChg chg="mod">
          <ac:chgData name="玲大 中村" userId="1a7de7d354f4b5d1" providerId="LiveId" clId="{77D6E796-5ACF-457C-9575-8A09B6203C03}" dt="2026-02-06T07:49:11.820" v="287" actId="20577"/>
          <ac:spMkLst>
            <pc:docMk/>
            <pc:sldMk cId="0" sldId="261"/>
            <ac:spMk id="86" creationId="{00000000-0000-0000-0000-000000000000}"/>
          </ac:spMkLst>
        </pc:spChg>
        <pc:spChg chg="mod">
          <ac:chgData name="玲大 中村" userId="1a7de7d354f4b5d1" providerId="LiveId" clId="{77D6E796-5ACF-457C-9575-8A09B6203C03}" dt="2026-02-06T07:50:07.455" v="301" actId="1076"/>
          <ac:spMkLst>
            <pc:docMk/>
            <pc:sldMk cId="0" sldId="261"/>
            <ac:spMk id="87" creationId="{00000000-0000-0000-0000-000000000000}"/>
          </ac:spMkLst>
        </pc:spChg>
        <pc:spChg chg="mod">
          <ac:chgData name="玲大 中村" userId="1a7de7d354f4b5d1" providerId="LiveId" clId="{77D6E796-5ACF-457C-9575-8A09B6203C03}" dt="2026-02-06T07:50:20.752" v="305" actId="1076"/>
          <ac:spMkLst>
            <pc:docMk/>
            <pc:sldMk cId="0" sldId="261"/>
            <ac:spMk id="88" creationId="{00000000-0000-0000-0000-000000000000}"/>
          </ac:spMkLst>
        </pc:spChg>
        <pc:spChg chg="mod">
          <ac:chgData name="玲大 中村" userId="1a7de7d354f4b5d1" providerId="LiveId" clId="{77D6E796-5ACF-457C-9575-8A09B6203C03}" dt="2026-02-06T07:49:21.800" v="290" actId="20577"/>
          <ac:spMkLst>
            <pc:docMk/>
            <pc:sldMk cId="0" sldId="261"/>
            <ac:spMk id="89" creationId="{00000000-0000-0000-0000-000000000000}"/>
          </ac:spMkLst>
        </pc:spChg>
        <pc:spChg chg="mod">
          <ac:chgData name="玲大 中村" userId="1a7de7d354f4b5d1" providerId="LiveId" clId="{77D6E796-5ACF-457C-9575-8A09B6203C03}" dt="2026-02-06T07:50:34.994" v="309" actId="1076"/>
          <ac:spMkLst>
            <pc:docMk/>
            <pc:sldMk cId="0" sldId="261"/>
            <ac:spMk id="90" creationId="{00000000-0000-0000-0000-000000000000}"/>
          </ac:spMkLst>
        </pc:spChg>
        <pc:spChg chg="mod">
          <ac:chgData name="玲大 中村" userId="1a7de7d354f4b5d1" providerId="LiveId" clId="{77D6E796-5ACF-457C-9575-8A09B6203C03}" dt="2026-02-06T07:49:32.435" v="294" actId="20577"/>
          <ac:spMkLst>
            <pc:docMk/>
            <pc:sldMk cId="0" sldId="261"/>
            <ac:spMk id="91" creationId="{00000000-0000-0000-0000-000000000000}"/>
          </ac:spMkLst>
        </pc:spChg>
        <pc:spChg chg="mod">
          <ac:chgData name="玲大 中村" userId="1a7de7d354f4b5d1" providerId="LiveId" clId="{77D6E796-5ACF-457C-9575-8A09B6203C03}" dt="2026-02-06T07:50:47.487" v="315" actId="1076"/>
          <ac:spMkLst>
            <pc:docMk/>
            <pc:sldMk cId="0" sldId="261"/>
            <ac:spMk id="92" creationId="{00000000-0000-0000-0000-000000000000}"/>
          </ac:spMkLst>
        </pc:spChg>
        <pc:spChg chg="mod">
          <ac:chgData name="玲大 中村" userId="1a7de7d354f4b5d1" providerId="LiveId" clId="{77D6E796-5ACF-457C-9575-8A09B6203C03}" dt="2026-02-06T07:49:45.688" v="298" actId="20577"/>
          <ac:spMkLst>
            <pc:docMk/>
            <pc:sldMk cId="0" sldId="261"/>
            <ac:spMk id="93" creationId="{00000000-0000-0000-0000-000000000000}"/>
          </ac:spMkLst>
        </pc:spChg>
        <pc:spChg chg="mod">
          <ac:chgData name="玲大 中村" userId="1a7de7d354f4b5d1" providerId="LiveId" clId="{77D6E796-5ACF-457C-9575-8A09B6203C03}" dt="2026-02-06T07:48:14.558" v="279"/>
          <ac:spMkLst>
            <pc:docMk/>
            <pc:sldMk cId="0" sldId="261"/>
            <ac:spMk id="96" creationId="{00000000-0000-0000-0000-000000000000}"/>
          </ac:spMkLst>
        </pc:spChg>
        <pc:spChg chg="mod">
          <ac:chgData name="玲大 中村" userId="1a7de7d354f4b5d1" providerId="LiveId" clId="{77D6E796-5ACF-457C-9575-8A09B6203C03}" dt="2026-02-06T07:48:14.558" v="279"/>
          <ac:spMkLst>
            <pc:docMk/>
            <pc:sldMk cId="0" sldId="261"/>
            <ac:spMk id="97" creationId="{00000000-0000-0000-0000-000000000000}"/>
          </ac:spMkLst>
        </pc:spChg>
        <pc:spChg chg="mod">
          <ac:chgData name="玲大 中村" userId="1a7de7d354f4b5d1" providerId="LiveId" clId="{77D6E796-5ACF-457C-9575-8A09B6203C03}" dt="2026-02-06T07:48:14.558" v="279"/>
          <ac:spMkLst>
            <pc:docMk/>
            <pc:sldMk cId="0" sldId="261"/>
            <ac:spMk id="99" creationId="{00000000-0000-0000-0000-000000000000}"/>
          </ac:spMkLst>
        </pc:spChg>
        <pc:spChg chg="mod">
          <ac:chgData name="玲大 中村" userId="1a7de7d354f4b5d1" providerId="LiveId" clId="{77D6E796-5ACF-457C-9575-8A09B6203C03}" dt="2026-02-06T07:48:14.558" v="279"/>
          <ac:spMkLst>
            <pc:docMk/>
            <pc:sldMk cId="0" sldId="261"/>
            <ac:spMk id="100" creationId="{00000000-0000-0000-0000-000000000000}"/>
          </ac:spMkLst>
        </pc:spChg>
        <pc:spChg chg="mod">
          <ac:chgData name="玲大 中村" userId="1a7de7d354f4b5d1" providerId="LiveId" clId="{77D6E796-5ACF-457C-9575-8A09B6203C03}" dt="2026-02-06T07:48:14.558" v="279"/>
          <ac:spMkLst>
            <pc:docMk/>
            <pc:sldMk cId="0" sldId="261"/>
            <ac:spMk id="103" creationId="{00000000-0000-0000-0000-000000000000}"/>
          </ac:spMkLst>
        </pc:spChg>
        <pc:spChg chg="mod">
          <ac:chgData name="玲大 中村" userId="1a7de7d354f4b5d1" providerId="LiveId" clId="{77D6E796-5ACF-457C-9575-8A09B6203C03}" dt="2026-02-06T07:48:14.558" v="279"/>
          <ac:spMkLst>
            <pc:docMk/>
            <pc:sldMk cId="0" sldId="261"/>
            <ac:spMk id="105" creationId="{00000000-0000-0000-0000-000000000000}"/>
          </ac:spMkLst>
        </pc:spChg>
        <pc:spChg chg="mod">
          <ac:chgData name="玲大 中村" userId="1a7de7d354f4b5d1" providerId="LiveId" clId="{77D6E796-5ACF-457C-9575-8A09B6203C03}" dt="2026-02-06T07:48:14.558" v="279"/>
          <ac:spMkLst>
            <pc:docMk/>
            <pc:sldMk cId="0" sldId="261"/>
            <ac:spMk id="106" creationId="{00000000-0000-0000-0000-000000000000}"/>
          </ac:spMkLst>
        </pc:spChg>
        <pc:spChg chg="mod">
          <ac:chgData name="玲大 中村" userId="1a7de7d354f4b5d1" providerId="LiveId" clId="{77D6E796-5ACF-457C-9575-8A09B6203C03}" dt="2026-02-06T07:48:14.558" v="279"/>
          <ac:spMkLst>
            <pc:docMk/>
            <pc:sldMk cId="0" sldId="261"/>
            <ac:spMk id="107" creationId="{00000000-0000-0000-0000-000000000000}"/>
          </ac:spMkLst>
        </pc:spChg>
        <pc:spChg chg="mod">
          <ac:chgData name="玲大 中村" userId="1a7de7d354f4b5d1" providerId="LiveId" clId="{77D6E796-5ACF-457C-9575-8A09B6203C03}" dt="2026-02-06T07:48:14.558" v="279"/>
          <ac:spMkLst>
            <pc:docMk/>
            <pc:sldMk cId="0" sldId="261"/>
            <ac:spMk id="108" creationId="{00000000-0000-0000-0000-000000000000}"/>
          </ac:spMkLst>
        </pc:spChg>
        <pc:spChg chg="mod">
          <ac:chgData name="玲大 中村" userId="1a7de7d354f4b5d1" providerId="LiveId" clId="{77D6E796-5ACF-457C-9575-8A09B6203C03}" dt="2026-02-06T07:48:12.123" v="278" actId="1076"/>
          <ac:spMkLst>
            <pc:docMk/>
            <pc:sldMk cId="0" sldId="261"/>
            <ac:spMk id="109" creationId="{00000000-0000-0000-0000-000000000000}"/>
          </ac:spMkLst>
        </pc:spChg>
        <pc:spChg chg="mod">
          <ac:chgData name="玲大 中村" userId="1a7de7d354f4b5d1" providerId="LiveId" clId="{77D6E796-5ACF-457C-9575-8A09B6203C03}" dt="2026-02-06T07:48:29.977" v="283" actId="1076"/>
          <ac:spMkLst>
            <pc:docMk/>
            <pc:sldMk cId="0" sldId="261"/>
            <ac:spMk id="110" creationId="{00000000-0000-0000-0000-000000000000}"/>
          </ac:spMkLst>
        </pc:spChg>
        <pc:spChg chg="mod">
          <ac:chgData name="玲大 中村" userId="1a7de7d354f4b5d1" providerId="LiveId" clId="{77D6E796-5ACF-457C-9575-8A09B6203C03}" dt="2026-02-06T07:40:49.075" v="184" actId="1076"/>
          <ac:spMkLst>
            <pc:docMk/>
            <pc:sldMk cId="0" sldId="261"/>
            <ac:spMk id="114" creationId="{18462A09-CF4C-3EBA-DB96-2AA530C7C038}"/>
          </ac:spMkLst>
        </pc:spChg>
        <pc:grpChg chg="mod">
          <ac:chgData name="玲大 中村" userId="1a7de7d354f4b5d1" providerId="LiveId" clId="{77D6E796-5ACF-457C-9575-8A09B6203C03}" dt="2026-02-06T07:45:52.649" v="251" actId="1076"/>
          <ac:grpSpMkLst>
            <pc:docMk/>
            <pc:sldMk cId="0" sldId="261"/>
            <ac:grpSpMk id="47" creationId="{00000000-0000-0000-0000-000000000000}"/>
          </ac:grpSpMkLst>
        </pc:grpChg>
        <pc:grpChg chg="mod">
          <ac:chgData name="玲大 中村" userId="1a7de7d354f4b5d1" providerId="LiveId" clId="{77D6E796-5ACF-457C-9575-8A09B6203C03}" dt="2026-02-06T07:40:46.033" v="183" actId="1076"/>
          <ac:grpSpMkLst>
            <pc:docMk/>
            <pc:sldMk cId="0" sldId="261"/>
            <ac:grpSpMk id="111" creationId="{8458FF4D-603A-1519-FEC0-7BC5AAE02A75}"/>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FBBD39-5722-F342-84A8-73E2690D6BB1}" type="datetimeFigureOut">
              <a:rPr kumimoji="1" lang="ja-JP" altLang="en-US" smtClean="0"/>
              <a:t>2026/2/6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9EDFA-A726-DD41-8C61-0B499B562AAF}" type="slidenum">
              <a:rPr kumimoji="1" lang="ja-JP" altLang="en-US" smtClean="0"/>
              <a:t>‹#›</a:t>
            </a:fld>
            <a:endParaRPr kumimoji="1" lang="ja-JP" altLang="en-US"/>
          </a:p>
        </p:txBody>
      </p:sp>
    </p:spTree>
    <p:extLst>
      <p:ext uri="{BB962C8B-B14F-4D97-AF65-F5344CB8AC3E}">
        <p14:creationId xmlns:p14="http://schemas.microsoft.com/office/powerpoint/2010/main" val="30732285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919EDFA-A726-DD41-8C61-0B499B562AAF}" type="slidenum">
              <a:rPr kumimoji="1" lang="ja-JP" altLang="en-US" smtClean="0"/>
              <a:t>1</a:t>
            </a:fld>
            <a:endParaRPr kumimoji="1" lang="ja-JP" altLang="en-US"/>
          </a:p>
        </p:txBody>
      </p:sp>
    </p:spTree>
    <p:extLst>
      <p:ext uri="{BB962C8B-B14F-4D97-AF65-F5344CB8AC3E}">
        <p14:creationId xmlns:p14="http://schemas.microsoft.com/office/powerpoint/2010/main" val="2486511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919EDFA-A726-DD41-8C61-0B499B562AAF}" type="slidenum">
              <a:rPr kumimoji="1" lang="ja-JP" altLang="en-US" smtClean="0"/>
              <a:t>5</a:t>
            </a:fld>
            <a:endParaRPr kumimoji="1" lang="ja-JP" altLang="en-US"/>
          </a:p>
        </p:txBody>
      </p:sp>
    </p:spTree>
    <p:extLst>
      <p:ext uri="{BB962C8B-B14F-4D97-AF65-F5344CB8AC3E}">
        <p14:creationId xmlns:p14="http://schemas.microsoft.com/office/powerpoint/2010/main" val="3821484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ja-JP" altLang="en-US"/>
              <a:t>マスター タイトルの書式設定</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t="-79424" b="-87409"/>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Freeform 7"/>
          <p:cNvSpPr/>
          <p:nvPr/>
        </p:nvSpPr>
        <p:spPr>
          <a:xfrm rot="-767860">
            <a:off x="14088714" y="8072091"/>
            <a:ext cx="4221364" cy="2015701"/>
          </a:xfrm>
          <a:custGeom>
            <a:avLst/>
            <a:gdLst/>
            <a:ahLst/>
            <a:cxnLst/>
            <a:rect l="l" t="t" r="r" b="b"/>
            <a:pathLst>
              <a:path w="4221364" h="2015701">
                <a:moveTo>
                  <a:pt x="0" y="0"/>
                </a:moveTo>
                <a:lnTo>
                  <a:pt x="4221363" y="0"/>
                </a:lnTo>
                <a:lnTo>
                  <a:pt x="4221363" y="2015701"/>
                </a:lnTo>
                <a:lnTo>
                  <a:pt x="0" y="20157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8" name="TextBox 8"/>
          <p:cNvSpPr txBox="1"/>
          <p:nvPr/>
        </p:nvSpPr>
        <p:spPr>
          <a:xfrm>
            <a:off x="5334222" y="3447072"/>
            <a:ext cx="9570418" cy="1975797"/>
          </a:xfrm>
          <a:prstGeom prst="rect">
            <a:avLst/>
          </a:prstGeom>
        </p:spPr>
        <p:txBody>
          <a:bodyPr wrap="square" lIns="0" tIns="0" rIns="0" bIns="0" rtlCol="0" anchor="t">
            <a:spAutoFit/>
          </a:bodyPr>
          <a:lstStyle/>
          <a:p>
            <a:pPr algn="ctr">
              <a:lnSpc>
                <a:spcPts val="16799"/>
              </a:lnSpc>
              <a:spcBef>
                <a:spcPct val="0"/>
              </a:spcBef>
            </a:pPr>
            <a:r>
              <a:rPr lang="en-US" sz="11999" b="1" dirty="0">
                <a:solidFill>
                  <a:srgbClr val="0D0D0D"/>
                </a:solidFill>
                <a:latin typeface="筑紫A丸ゴシック Bold"/>
                <a:ea typeface="筑紫A丸ゴシック Bold"/>
                <a:cs typeface="筑紫A丸ゴシック Bold"/>
                <a:sym typeface="筑紫A丸ゴシック Bold"/>
              </a:rPr>
              <a:t>Business Plan</a:t>
            </a:r>
          </a:p>
        </p:txBody>
      </p:sp>
      <p:sp>
        <p:nvSpPr>
          <p:cNvPr id="9" name="TextBox 9"/>
          <p:cNvSpPr txBox="1"/>
          <p:nvPr/>
        </p:nvSpPr>
        <p:spPr>
          <a:xfrm>
            <a:off x="5486474" y="2389410"/>
            <a:ext cx="8842102" cy="1057662"/>
          </a:xfrm>
          <a:prstGeom prst="rect">
            <a:avLst/>
          </a:prstGeom>
        </p:spPr>
        <p:txBody>
          <a:bodyPr wrap="square" lIns="0" tIns="0" rIns="0" bIns="0" rtlCol="0" anchor="t">
            <a:spAutoFit/>
          </a:bodyPr>
          <a:lstStyle/>
          <a:p>
            <a:pPr algn="ctr">
              <a:lnSpc>
                <a:spcPts val="8959"/>
              </a:lnSpc>
              <a:spcBef>
                <a:spcPct val="0"/>
              </a:spcBef>
            </a:pPr>
            <a:r>
              <a:rPr lang="ja-JP" altLang="en-US" sz="6399" b="1" dirty="0">
                <a:solidFill>
                  <a:srgbClr val="0D0D0D"/>
                </a:solidFill>
                <a:latin typeface="筑紫A丸ゴシック Bold"/>
                <a:ea typeface="筑紫A丸ゴシック Bold"/>
                <a:cs typeface="筑紫A丸ゴシック Bold"/>
                <a:sym typeface="筑紫A丸ゴシック Bold"/>
              </a:rPr>
              <a:t>〇〇〇〇〇</a:t>
            </a:r>
            <a:r>
              <a:rPr lang="en-US" sz="6399" b="1" dirty="0">
                <a:solidFill>
                  <a:srgbClr val="0D0D0D"/>
                </a:solidFill>
                <a:latin typeface="筑紫A丸ゴシック Bold"/>
                <a:ea typeface="筑紫A丸ゴシック Bold"/>
                <a:cs typeface="筑紫A丸ゴシック Bold"/>
                <a:sym typeface="筑紫A丸ゴシック Bold"/>
              </a:rPr>
              <a:t>Corporation</a:t>
            </a:r>
          </a:p>
        </p:txBody>
      </p:sp>
      <p:sp>
        <p:nvSpPr>
          <p:cNvPr id="10" name="TextBox 10"/>
          <p:cNvSpPr txBox="1"/>
          <p:nvPr/>
        </p:nvSpPr>
        <p:spPr>
          <a:xfrm>
            <a:off x="6151959" y="6381749"/>
            <a:ext cx="6808465" cy="2648354"/>
          </a:xfrm>
          <a:prstGeom prst="rect">
            <a:avLst/>
          </a:prstGeom>
        </p:spPr>
        <p:txBody>
          <a:bodyPr wrap="square" lIns="0" tIns="0" rIns="0" bIns="0" rtlCol="0" anchor="t">
            <a:spAutoFit/>
          </a:bodyPr>
          <a:lstStyle/>
          <a:p>
            <a:pPr>
              <a:lnSpc>
                <a:spcPts val="4199"/>
              </a:lnSpc>
              <a:spcBef>
                <a:spcPct val="0"/>
              </a:spcBef>
            </a:pPr>
            <a:r>
              <a:rPr lang="en-US" sz="2999" b="1" dirty="0">
                <a:solidFill>
                  <a:srgbClr val="0D0D0D"/>
                </a:solidFill>
                <a:latin typeface="筑紫A丸ゴシック Bold"/>
                <a:ea typeface="筑紫A丸ゴシック Bold"/>
                <a:cs typeface="筑紫A丸ゴシック Bold"/>
                <a:sym typeface="筑紫A丸ゴシック Bold"/>
              </a:rPr>
              <a:t>－Business Overview [P2]</a:t>
            </a:r>
            <a:br>
              <a:rPr lang="en-US" sz="2999" b="1" dirty="0">
                <a:solidFill>
                  <a:srgbClr val="0D0D0D"/>
                </a:solidFill>
                <a:latin typeface="筑紫A丸ゴシック Bold"/>
                <a:ea typeface="筑紫A丸ゴシック Bold"/>
                <a:cs typeface="筑紫A丸ゴシック Bold"/>
                <a:sym typeface="筑紫A丸ゴシック Bold"/>
              </a:rPr>
            </a:br>
            <a:r>
              <a:rPr lang="en-US" sz="2999" b="1" dirty="0">
                <a:solidFill>
                  <a:srgbClr val="0D0D0D"/>
                </a:solidFill>
                <a:latin typeface="筑紫A丸ゴシック Bold"/>
                <a:ea typeface="筑紫A丸ゴシック Bold"/>
                <a:cs typeface="筑紫A丸ゴシック Bold"/>
                <a:sym typeface="筑紫A丸ゴシック Bold"/>
              </a:rPr>
              <a:t>－Purpose and Objectives [P3]</a:t>
            </a:r>
            <a:br>
              <a:rPr lang="en-US" sz="2999" b="1" dirty="0">
                <a:solidFill>
                  <a:srgbClr val="0D0D0D"/>
                </a:solidFill>
                <a:latin typeface="筑紫A丸ゴシック Bold"/>
                <a:ea typeface="筑紫A丸ゴシック Bold"/>
                <a:cs typeface="筑紫A丸ゴシック Bold"/>
                <a:sym typeface="筑紫A丸ゴシック Bold"/>
              </a:rPr>
            </a:br>
            <a:r>
              <a:rPr lang="en-US" sz="2999" b="1" dirty="0">
                <a:solidFill>
                  <a:srgbClr val="0D0D0D"/>
                </a:solidFill>
                <a:latin typeface="筑紫A丸ゴシック Bold"/>
                <a:ea typeface="筑紫A丸ゴシック Bold"/>
                <a:cs typeface="筑紫A丸ゴシック Bold"/>
                <a:sym typeface="筑紫A丸ゴシック Bold"/>
              </a:rPr>
              <a:t>－Market Analysis and Strategy [P4]</a:t>
            </a:r>
            <a:br>
              <a:rPr lang="en-US" sz="2999" b="1" dirty="0">
                <a:solidFill>
                  <a:srgbClr val="0D0D0D"/>
                </a:solidFill>
                <a:latin typeface="筑紫A丸ゴシック Bold"/>
                <a:ea typeface="筑紫A丸ゴシック Bold"/>
                <a:cs typeface="筑紫A丸ゴシック Bold"/>
                <a:sym typeface="筑紫A丸ゴシック Bold"/>
              </a:rPr>
            </a:br>
            <a:r>
              <a:rPr lang="en-US" sz="2999" b="1" dirty="0">
                <a:solidFill>
                  <a:srgbClr val="0D0D0D"/>
                </a:solidFill>
                <a:latin typeface="筑紫A丸ゴシック Bold"/>
                <a:ea typeface="筑紫A丸ゴシック Bold"/>
                <a:cs typeface="筑紫A丸ゴシック Bold"/>
                <a:sym typeface="筑紫A丸ゴシック Bold"/>
              </a:rPr>
              <a:t>－Product and Service Features [P5]</a:t>
            </a:r>
            <a:br>
              <a:rPr lang="en-US" sz="2999" b="1" dirty="0">
                <a:solidFill>
                  <a:srgbClr val="0D0D0D"/>
                </a:solidFill>
                <a:latin typeface="筑紫A丸ゴシック Bold"/>
                <a:ea typeface="筑紫A丸ゴシック Bold"/>
                <a:cs typeface="筑紫A丸ゴシック Bold"/>
                <a:sym typeface="筑紫A丸ゴシック Bold"/>
              </a:rPr>
            </a:br>
            <a:r>
              <a:rPr lang="en-US" sz="2999" b="1" dirty="0">
                <a:solidFill>
                  <a:srgbClr val="0D0D0D"/>
                </a:solidFill>
                <a:latin typeface="筑紫A丸ゴシック Bold"/>
                <a:ea typeface="筑紫A丸ゴシック Bold"/>
                <a:cs typeface="筑紫A丸ゴシック Bold"/>
                <a:sym typeface="筑紫A丸ゴシック Bold"/>
              </a:rPr>
              <a:t>－Implementation Schedule [P6]</a:t>
            </a:r>
          </a:p>
        </p:txBody>
      </p:sp>
      <p:sp>
        <p:nvSpPr>
          <p:cNvPr id="11" name="TextBox 11"/>
          <p:cNvSpPr txBox="1"/>
          <p:nvPr/>
        </p:nvSpPr>
        <p:spPr>
          <a:xfrm>
            <a:off x="142083" y="-30862"/>
            <a:ext cx="10297317" cy="1516762"/>
          </a:xfrm>
          <a:prstGeom prst="rect">
            <a:avLst/>
          </a:prstGeom>
        </p:spPr>
        <p:txBody>
          <a:bodyPr wrap="square" lIns="0" tIns="0" rIns="0" bIns="0" rtlCol="0" anchor="t">
            <a:spAutoFit/>
          </a:bodyPr>
          <a:lstStyle/>
          <a:p>
            <a:pPr algn="ctr">
              <a:lnSpc>
                <a:spcPts val="12880"/>
              </a:lnSpc>
            </a:pPr>
            <a:r>
              <a:rPr lang="en-US" sz="9200" b="1" dirty="0">
                <a:solidFill>
                  <a:srgbClr val="FFFFFF">
                    <a:alpha val="69804"/>
                  </a:srgbClr>
                </a:solidFill>
                <a:latin typeface="筑紫A丸ゴシック Bold"/>
                <a:ea typeface="筑紫A丸ゴシック Bold"/>
                <a:cs typeface="筑紫A丸ゴシック Bold"/>
                <a:sym typeface="筑紫A丸ゴシック Bold"/>
              </a:rPr>
              <a:t>BUSINESS PLANS</a:t>
            </a:r>
          </a:p>
        </p:txBody>
      </p:sp>
      <p:sp>
        <p:nvSpPr>
          <p:cNvPr id="12" name="Freeform 12"/>
          <p:cNvSpPr/>
          <p:nvPr/>
        </p:nvSpPr>
        <p:spPr>
          <a:xfrm rot="-671676">
            <a:off x="-546718" y="1019553"/>
            <a:ext cx="4851053" cy="2401271"/>
          </a:xfrm>
          <a:custGeom>
            <a:avLst/>
            <a:gdLst/>
            <a:ahLst/>
            <a:cxnLst/>
            <a:rect l="l" t="t" r="r" b="b"/>
            <a:pathLst>
              <a:path w="4851053" h="2401271">
                <a:moveTo>
                  <a:pt x="0" y="0"/>
                </a:moveTo>
                <a:lnTo>
                  <a:pt x="4851053" y="0"/>
                </a:lnTo>
                <a:lnTo>
                  <a:pt x="4851053" y="2401271"/>
                </a:lnTo>
                <a:lnTo>
                  <a:pt x="0" y="2401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70683" y="367383"/>
            <a:ext cx="8065033" cy="9542921"/>
            <a:chOff x="0" y="0"/>
            <a:chExt cx="2124124" cy="2513362"/>
          </a:xfrm>
        </p:grpSpPr>
        <p:sp>
          <p:nvSpPr>
            <p:cNvPr id="7" name="Freeform 7"/>
            <p:cNvSpPr/>
            <p:nvPr/>
          </p:nvSpPr>
          <p:spPr>
            <a:xfrm>
              <a:off x="0" y="0"/>
              <a:ext cx="2124124" cy="2513362"/>
            </a:xfrm>
            <a:custGeom>
              <a:avLst/>
              <a:gdLst/>
              <a:ahLst/>
              <a:cxnLst/>
              <a:rect l="l" t="t" r="r" b="b"/>
              <a:pathLst>
                <a:path w="2124124" h="2513362">
                  <a:moveTo>
                    <a:pt x="38397" y="0"/>
                  </a:moveTo>
                  <a:lnTo>
                    <a:pt x="2085726" y="0"/>
                  </a:lnTo>
                  <a:cubicBezTo>
                    <a:pt x="2106933" y="0"/>
                    <a:pt x="2124124" y="17191"/>
                    <a:pt x="2124124" y="38397"/>
                  </a:cubicBezTo>
                  <a:lnTo>
                    <a:pt x="2124124" y="2474964"/>
                  </a:lnTo>
                  <a:cubicBezTo>
                    <a:pt x="2124124" y="2485148"/>
                    <a:pt x="2120078" y="2494915"/>
                    <a:pt x="2112877" y="2502115"/>
                  </a:cubicBezTo>
                  <a:cubicBezTo>
                    <a:pt x="2105677" y="2509316"/>
                    <a:pt x="2095910" y="2513362"/>
                    <a:pt x="2085726" y="2513362"/>
                  </a:cubicBezTo>
                  <a:lnTo>
                    <a:pt x="38397" y="2513362"/>
                  </a:lnTo>
                  <a:cubicBezTo>
                    <a:pt x="28214" y="2513362"/>
                    <a:pt x="18447" y="2509316"/>
                    <a:pt x="11246" y="2502115"/>
                  </a:cubicBezTo>
                  <a:cubicBezTo>
                    <a:pt x="4045" y="2494915"/>
                    <a:pt x="0" y="2485148"/>
                    <a:pt x="0" y="2474964"/>
                  </a:cubicBezTo>
                  <a:lnTo>
                    <a:pt x="0" y="38397"/>
                  </a:lnTo>
                  <a:cubicBezTo>
                    <a:pt x="0" y="28214"/>
                    <a:pt x="4045" y="18447"/>
                    <a:pt x="11246" y="11246"/>
                  </a:cubicBezTo>
                  <a:cubicBezTo>
                    <a:pt x="18447" y="4045"/>
                    <a:pt x="28214" y="0"/>
                    <a:pt x="38397" y="0"/>
                  </a:cubicBezTo>
                  <a:close/>
                </a:path>
              </a:pathLst>
            </a:custGeom>
            <a:solidFill>
              <a:srgbClr val="FFFFFF"/>
            </a:solidFill>
          </p:spPr>
          <p:txBody>
            <a:bodyPr/>
            <a:lstStyle/>
            <a:p>
              <a:endParaRPr lang="ja-JP" altLang="en-US"/>
            </a:p>
          </p:txBody>
        </p:sp>
        <p:sp>
          <p:nvSpPr>
            <p:cNvPr id="8" name="TextBox 8"/>
            <p:cNvSpPr txBox="1"/>
            <p:nvPr/>
          </p:nvSpPr>
          <p:spPr>
            <a:xfrm>
              <a:off x="0" y="-238125"/>
              <a:ext cx="2124124" cy="2751487"/>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8883391" y="367383"/>
            <a:ext cx="9023833" cy="6176679"/>
            <a:chOff x="0" y="0"/>
            <a:chExt cx="2376647" cy="1626780"/>
          </a:xfrm>
        </p:grpSpPr>
        <p:sp>
          <p:nvSpPr>
            <p:cNvPr id="10" name="Freeform 10"/>
            <p:cNvSpPr/>
            <p:nvPr/>
          </p:nvSpPr>
          <p:spPr>
            <a:xfrm>
              <a:off x="0" y="0"/>
              <a:ext cx="2376647" cy="1626780"/>
            </a:xfrm>
            <a:custGeom>
              <a:avLst/>
              <a:gdLst/>
              <a:ahLst/>
              <a:cxnLst/>
              <a:rect l="l" t="t" r="r" b="b"/>
              <a:pathLst>
                <a:path w="2376647" h="1626780">
                  <a:moveTo>
                    <a:pt x="34318" y="0"/>
                  </a:moveTo>
                  <a:lnTo>
                    <a:pt x="2342330" y="0"/>
                  </a:lnTo>
                  <a:cubicBezTo>
                    <a:pt x="2361283" y="0"/>
                    <a:pt x="2376647" y="15365"/>
                    <a:pt x="2376647" y="34318"/>
                  </a:cubicBezTo>
                  <a:lnTo>
                    <a:pt x="2376647" y="1592462"/>
                  </a:lnTo>
                  <a:cubicBezTo>
                    <a:pt x="2376647" y="1611415"/>
                    <a:pt x="2361283" y="1626780"/>
                    <a:pt x="2342330" y="1626780"/>
                  </a:cubicBezTo>
                  <a:lnTo>
                    <a:pt x="34318" y="1626780"/>
                  </a:lnTo>
                  <a:cubicBezTo>
                    <a:pt x="15365" y="1626780"/>
                    <a:pt x="0" y="1611415"/>
                    <a:pt x="0" y="1592462"/>
                  </a:cubicBezTo>
                  <a:lnTo>
                    <a:pt x="0" y="34318"/>
                  </a:lnTo>
                  <a:cubicBezTo>
                    <a:pt x="0" y="15365"/>
                    <a:pt x="15365" y="0"/>
                    <a:pt x="34318" y="0"/>
                  </a:cubicBezTo>
                  <a:close/>
                </a:path>
              </a:pathLst>
            </a:custGeom>
            <a:solidFill>
              <a:srgbClr val="FFFFFF"/>
            </a:solidFill>
          </p:spPr>
          <p:txBody>
            <a:bodyPr/>
            <a:lstStyle/>
            <a:p>
              <a:endParaRPr lang="ja-JP" altLang="en-US"/>
            </a:p>
          </p:txBody>
        </p:sp>
        <p:sp>
          <p:nvSpPr>
            <p:cNvPr id="11" name="TextBox 11"/>
            <p:cNvSpPr txBox="1"/>
            <p:nvPr/>
          </p:nvSpPr>
          <p:spPr>
            <a:xfrm>
              <a:off x="0" y="-238125"/>
              <a:ext cx="2376647" cy="1864905"/>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8883391" y="6849861"/>
            <a:ext cx="9023833" cy="3060442"/>
            <a:chOff x="0" y="0"/>
            <a:chExt cx="2376647" cy="806042"/>
          </a:xfrm>
        </p:grpSpPr>
        <p:sp>
          <p:nvSpPr>
            <p:cNvPr id="13" name="Freeform 13"/>
            <p:cNvSpPr/>
            <p:nvPr/>
          </p:nvSpPr>
          <p:spPr>
            <a:xfrm>
              <a:off x="0" y="0"/>
              <a:ext cx="2376647" cy="806042"/>
            </a:xfrm>
            <a:custGeom>
              <a:avLst/>
              <a:gdLst/>
              <a:ahLst/>
              <a:cxnLst/>
              <a:rect l="l" t="t" r="r" b="b"/>
              <a:pathLst>
                <a:path w="2376647" h="806042">
                  <a:moveTo>
                    <a:pt x="34318" y="0"/>
                  </a:moveTo>
                  <a:lnTo>
                    <a:pt x="2342330" y="0"/>
                  </a:lnTo>
                  <a:cubicBezTo>
                    <a:pt x="2361283" y="0"/>
                    <a:pt x="2376647" y="15365"/>
                    <a:pt x="2376647" y="34318"/>
                  </a:cubicBezTo>
                  <a:lnTo>
                    <a:pt x="2376647" y="771725"/>
                  </a:lnTo>
                  <a:cubicBezTo>
                    <a:pt x="2376647" y="780826"/>
                    <a:pt x="2373032" y="789555"/>
                    <a:pt x="2366596" y="795991"/>
                  </a:cubicBezTo>
                  <a:cubicBezTo>
                    <a:pt x="2360160" y="802427"/>
                    <a:pt x="2351431" y="806042"/>
                    <a:pt x="2342330" y="806042"/>
                  </a:cubicBezTo>
                  <a:lnTo>
                    <a:pt x="34318" y="806042"/>
                  </a:lnTo>
                  <a:cubicBezTo>
                    <a:pt x="15365" y="806042"/>
                    <a:pt x="0" y="790678"/>
                    <a:pt x="0" y="771725"/>
                  </a:cubicBezTo>
                  <a:lnTo>
                    <a:pt x="0" y="34318"/>
                  </a:lnTo>
                  <a:cubicBezTo>
                    <a:pt x="0" y="15365"/>
                    <a:pt x="15365" y="0"/>
                    <a:pt x="34318" y="0"/>
                  </a:cubicBezTo>
                  <a:close/>
                </a:path>
              </a:pathLst>
            </a:custGeom>
            <a:solidFill>
              <a:srgbClr val="FFFFFF"/>
            </a:solidFill>
          </p:spPr>
          <p:txBody>
            <a:bodyPr/>
            <a:lstStyle/>
            <a:p>
              <a:endParaRPr lang="ja-JP" altLang="en-US"/>
            </a:p>
          </p:txBody>
        </p:sp>
        <p:sp>
          <p:nvSpPr>
            <p:cNvPr id="14" name="TextBox 14"/>
            <p:cNvSpPr txBox="1"/>
            <p:nvPr/>
          </p:nvSpPr>
          <p:spPr>
            <a:xfrm>
              <a:off x="0" y="-238125"/>
              <a:ext cx="2376647" cy="1044167"/>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394081" y="-1996013"/>
            <a:ext cx="8452341" cy="3793879"/>
            <a:chOff x="0" y="-238125"/>
            <a:chExt cx="2226131" cy="999211"/>
          </a:xfrm>
        </p:grpSpPr>
        <p:sp>
          <p:nvSpPr>
            <p:cNvPr id="16" name="Freeform 16"/>
            <p:cNvSpPr/>
            <p:nvPr/>
          </p:nvSpPr>
          <p:spPr>
            <a:xfrm>
              <a:off x="43583" y="219856"/>
              <a:ext cx="2182548" cy="541230"/>
            </a:xfrm>
            <a:custGeom>
              <a:avLst/>
              <a:gdLst/>
              <a:ahLst/>
              <a:cxnLst/>
              <a:rect l="l" t="t" r="r" b="b"/>
              <a:pathLst>
                <a:path w="2226131" h="761086">
                  <a:moveTo>
                    <a:pt x="46713" y="0"/>
                  </a:moveTo>
                  <a:lnTo>
                    <a:pt x="2179418" y="0"/>
                  </a:lnTo>
                  <a:cubicBezTo>
                    <a:pt x="2205217" y="0"/>
                    <a:pt x="2226131" y="20914"/>
                    <a:pt x="2226131" y="46713"/>
                  </a:cubicBezTo>
                  <a:lnTo>
                    <a:pt x="2226131" y="714372"/>
                  </a:lnTo>
                  <a:cubicBezTo>
                    <a:pt x="2226131" y="740171"/>
                    <a:pt x="2205217" y="761086"/>
                    <a:pt x="2179418" y="761086"/>
                  </a:cubicBezTo>
                  <a:lnTo>
                    <a:pt x="46713" y="761086"/>
                  </a:lnTo>
                  <a:cubicBezTo>
                    <a:pt x="20914" y="761086"/>
                    <a:pt x="0" y="740171"/>
                    <a:pt x="0" y="714372"/>
                  </a:cubicBezTo>
                  <a:lnTo>
                    <a:pt x="0" y="46713"/>
                  </a:lnTo>
                  <a:cubicBezTo>
                    <a:pt x="0" y="20914"/>
                    <a:pt x="20914" y="0"/>
                    <a:pt x="46713" y="0"/>
                  </a:cubicBezTo>
                  <a:close/>
                </a:path>
              </a:pathLst>
            </a:custGeom>
            <a:solidFill>
              <a:srgbClr val="956D51"/>
            </a:solidFill>
          </p:spPr>
          <p:txBody>
            <a:bodyPr/>
            <a:lstStyle/>
            <a:p>
              <a:endParaRPr lang="ja-JP" altLang="en-US"/>
            </a:p>
          </p:txBody>
        </p:sp>
        <p:sp>
          <p:nvSpPr>
            <p:cNvPr id="17" name="TextBox 17"/>
            <p:cNvSpPr txBox="1"/>
            <p:nvPr/>
          </p:nvSpPr>
          <p:spPr>
            <a:xfrm>
              <a:off x="0" y="-238125"/>
              <a:ext cx="2226131" cy="999211"/>
            </a:xfrm>
            <a:prstGeom prst="rect">
              <a:avLst/>
            </a:prstGeom>
          </p:spPr>
          <p:txBody>
            <a:bodyPr lIns="50800" tIns="50800" rIns="50800" bIns="50800" rtlCol="0" anchor="ctr"/>
            <a:lstStyle/>
            <a:p>
              <a:pPr algn="ctr">
                <a:lnSpc>
                  <a:spcPts val="2940"/>
                </a:lnSpc>
              </a:pPr>
              <a:endParaRPr/>
            </a:p>
          </p:txBody>
        </p:sp>
      </p:grpSp>
      <p:sp>
        <p:nvSpPr>
          <p:cNvPr id="18" name="TextBox 18"/>
          <p:cNvSpPr txBox="1"/>
          <p:nvPr/>
        </p:nvSpPr>
        <p:spPr>
          <a:xfrm>
            <a:off x="1248193" y="44760"/>
            <a:ext cx="5661525" cy="823302"/>
          </a:xfrm>
          <a:prstGeom prst="rect">
            <a:avLst/>
          </a:prstGeom>
        </p:spPr>
        <p:txBody>
          <a:bodyPr wrap="square" lIns="0" tIns="0" rIns="0" bIns="0" rtlCol="0" anchor="t">
            <a:spAutoFit/>
          </a:bodyPr>
          <a:lstStyle/>
          <a:p>
            <a:pPr algn="ctr">
              <a:lnSpc>
                <a:spcPts val="7000"/>
              </a:lnSpc>
              <a:spcBef>
                <a:spcPct val="0"/>
              </a:spcBef>
            </a:pPr>
            <a:r>
              <a:rPr lang="en-US" sz="5000" b="1" dirty="0">
                <a:solidFill>
                  <a:srgbClr val="FFFFFF"/>
                </a:solidFill>
                <a:latin typeface="筑紫A丸ゴシック Bold"/>
                <a:ea typeface="筑紫A丸ゴシック Bold"/>
                <a:cs typeface="筑紫A丸ゴシック Bold"/>
                <a:sym typeface="筑紫A丸ゴシック Bold"/>
              </a:rPr>
              <a:t>Business Overview</a:t>
            </a:r>
          </a:p>
        </p:txBody>
      </p:sp>
      <p:sp>
        <p:nvSpPr>
          <p:cNvPr id="19" name="TextBox 19"/>
          <p:cNvSpPr txBox="1"/>
          <p:nvPr/>
        </p:nvSpPr>
        <p:spPr>
          <a:xfrm>
            <a:off x="3139369" y="991919"/>
            <a:ext cx="1585031" cy="493981"/>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筑紫A丸ゴシック Bold"/>
                <a:ea typeface="筑紫A丸ゴシック Bold"/>
                <a:cs typeface="筑紫A丸ゴシック Bold"/>
                <a:sym typeface="筑紫A丸ゴシック Bold"/>
              </a:rPr>
              <a:t>ABOUT</a:t>
            </a:r>
          </a:p>
        </p:txBody>
      </p:sp>
      <p:grpSp>
        <p:nvGrpSpPr>
          <p:cNvPr id="20" name="Group 20"/>
          <p:cNvGrpSpPr/>
          <p:nvPr/>
        </p:nvGrpSpPr>
        <p:grpSpPr>
          <a:xfrm>
            <a:off x="785282" y="2840729"/>
            <a:ext cx="7235834" cy="549275"/>
            <a:chOff x="0" y="0"/>
            <a:chExt cx="1905734" cy="144665"/>
          </a:xfrm>
        </p:grpSpPr>
        <p:sp>
          <p:nvSpPr>
            <p:cNvPr id="21" name="Freeform 21"/>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CF3DD"/>
            </a:solidFill>
            <a:ln cap="sq">
              <a:noFill/>
              <a:prstDash val="sysDot"/>
              <a:miter/>
            </a:ln>
          </p:spPr>
          <p:txBody>
            <a:bodyPr/>
            <a:lstStyle/>
            <a:p>
              <a:endParaRPr lang="ja-JP" altLang="en-US"/>
            </a:p>
          </p:txBody>
        </p:sp>
        <p:sp>
          <p:nvSpPr>
            <p:cNvPr id="22" name="TextBox 22"/>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785282" y="2058782"/>
            <a:ext cx="3939118" cy="493918"/>
          </a:xfrm>
          <a:prstGeom prst="rect">
            <a:avLst/>
          </a:prstGeom>
        </p:spPr>
        <p:txBody>
          <a:bodyPr wrap="square" lIns="0" tIns="0" rIns="0" bIns="0" rtlCol="0" anchor="t">
            <a:spAutoFit/>
          </a:bodyPr>
          <a:lstStyle/>
          <a:p>
            <a:pPr>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Company Information</a:t>
            </a:r>
          </a:p>
        </p:txBody>
      </p:sp>
      <p:grpSp>
        <p:nvGrpSpPr>
          <p:cNvPr id="24" name="Group 24"/>
          <p:cNvGrpSpPr/>
          <p:nvPr/>
        </p:nvGrpSpPr>
        <p:grpSpPr>
          <a:xfrm>
            <a:off x="785282" y="3470966"/>
            <a:ext cx="7235834" cy="549275"/>
            <a:chOff x="0" y="0"/>
            <a:chExt cx="1905734" cy="144665"/>
          </a:xfrm>
        </p:grpSpPr>
        <p:sp>
          <p:nvSpPr>
            <p:cNvPr id="25" name="Freeform 25"/>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CF3DD"/>
            </a:solidFill>
            <a:ln cap="sq">
              <a:noFill/>
              <a:prstDash val="sysDot"/>
              <a:miter/>
            </a:ln>
          </p:spPr>
          <p:txBody>
            <a:bodyPr/>
            <a:lstStyle/>
            <a:p>
              <a:endParaRPr lang="ja-JP" altLang="en-US"/>
            </a:p>
          </p:txBody>
        </p:sp>
        <p:sp>
          <p:nvSpPr>
            <p:cNvPr id="26" name="TextBox 26"/>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grpSp>
        <p:nvGrpSpPr>
          <p:cNvPr id="27" name="Group 27"/>
          <p:cNvGrpSpPr/>
          <p:nvPr/>
        </p:nvGrpSpPr>
        <p:grpSpPr>
          <a:xfrm>
            <a:off x="785282" y="4101204"/>
            <a:ext cx="7235834" cy="549275"/>
            <a:chOff x="0" y="0"/>
            <a:chExt cx="1905734" cy="144665"/>
          </a:xfrm>
        </p:grpSpPr>
        <p:sp>
          <p:nvSpPr>
            <p:cNvPr id="28" name="Freeform 28"/>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CF3DD"/>
            </a:solidFill>
            <a:ln cap="sq">
              <a:noFill/>
              <a:prstDash val="sysDot"/>
              <a:miter/>
            </a:ln>
          </p:spPr>
          <p:txBody>
            <a:bodyPr/>
            <a:lstStyle/>
            <a:p>
              <a:endParaRPr lang="ja-JP" altLang="en-US"/>
            </a:p>
          </p:txBody>
        </p:sp>
        <p:sp>
          <p:nvSpPr>
            <p:cNvPr id="29" name="TextBox 29"/>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sp>
        <p:nvSpPr>
          <p:cNvPr id="30" name="TextBox 30"/>
          <p:cNvSpPr txBox="1"/>
          <p:nvPr/>
        </p:nvSpPr>
        <p:spPr>
          <a:xfrm>
            <a:off x="935252" y="2944104"/>
            <a:ext cx="2952164" cy="329321"/>
          </a:xfrm>
          <a:prstGeom prst="rect">
            <a:avLst/>
          </a:prstGeom>
        </p:spPr>
        <p:txBody>
          <a:bodyPr wrap="square" lIns="0" tIns="0" rIns="0" bIns="0" rtlCol="0" anchor="t">
            <a:spAutoFit/>
          </a:bodyPr>
          <a:lstStyle/>
          <a:p>
            <a:pPr>
              <a:lnSpc>
                <a:spcPts val="2800"/>
              </a:lnSpc>
              <a:spcBef>
                <a:spcPct val="0"/>
              </a:spcBef>
            </a:pPr>
            <a:r>
              <a:rPr lang="en-US" sz="2000" b="1" dirty="0">
                <a:solidFill>
                  <a:srgbClr val="956D51"/>
                </a:solidFill>
                <a:latin typeface="筑紫A丸ゴシック Bold"/>
                <a:ea typeface="筑紫A丸ゴシック Bold"/>
                <a:cs typeface="筑紫A丸ゴシック Bold"/>
                <a:sym typeface="筑紫A丸ゴシック Bold"/>
              </a:rPr>
              <a:t>Company Name　</a:t>
            </a:r>
            <a:r>
              <a:rPr lang="ja-JP" altLang="en-US" sz="2000" b="1" dirty="0">
                <a:solidFill>
                  <a:srgbClr val="956D51"/>
                </a:solidFill>
                <a:latin typeface="筑紫A丸ゴシック Bold"/>
                <a:ea typeface="筑紫A丸ゴシック Bold"/>
                <a:cs typeface="筑紫A丸ゴシック Bold"/>
                <a:sym typeface="筑紫A丸ゴシック Bold"/>
              </a:rPr>
              <a:t>  </a:t>
            </a:r>
            <a:r>
              <a:rPr lang="en-US" sz="2000" b="1" dirty="0">
                <a:solidFill>
                  <a:srgbClr val="956D51"/>
                </a:solidFill>
                <a:latin typeface="筑紫A丸ゴシック Bold"/>
                <a:ea typeface="筑紫A丸ゴシック Bold"/>
                <a:cs typeface="筑紫A丸ゴシック Bold"/>
                <a:sym typeface="筑紫A丸ゴシック Bold"/>
              </a:rPr>
              <a:t>｜</a:t>
            </a:r>
          </a:p>
        </p:txBody>
      </p:sp>
      <p:sp>
        <p:nvSpPr>
          <p:cNvPr id="31" name="TextBox 31"/>
          <p:cNvSpPr txBox="1"/>
          <p:nvPr/>
        </p:nvSpPr>
        <p:spPr>
          <a:xfrm>
            <a:off x="935252" y="3572436"/>
            <a:ext cx="2886317" cy="329321"/>
          </a:xfrm>
          <a:prstGeom prst="rect">
            <a:avLst/>
          </a:prstGeom>
        </p:spPr>
        <p:txBody>
          <a:bodyPr wrap="square" lIns="0" tIns="0" rIns="0" bIns="0" rtlCol="0" anchor="t">
            <a:spAutoFit/>
          </a:bodyPr>
          <a:lstStyle/>
          <a:p>
            <a:pPr>
              <a:lnSpc>
                <a:spcPts val="2800"/>
              </a:lnSpc>
              <a:spcBef>
                <a:spcPct val="0"/>
              </a:spcBef>
            </a:pPr>
            <a:r>
              <a:rPr lang="en-US" sz="2000" b="1" dirty="0">
                <a:solidFill>
                  <a:srgbClr val="956D51"/>
                </a:solidFill>
                <a:latin typeface="筑紫A丸ゴシック Bold"/>
                <a:ea typeface="筑紫A丸ゴシック Bold"/>
                <a:cs typeface="筑紫A丸ゴシック Bold"/>
                <a:sym typeface="筑紫A丸ゴシック Bold"/>
              </a:rPr>
              <a:t>Representative</a:t>
            </a:r>
            <a:r>
              <a:rPr lang="ja-JP" altLang="en-US" sz="2000" b="1" dirty="0">
                <a:solidFill>
                  <a:srgbClr val="956D51"/>
                </a:solidFill>
                <a:latin typeface="筑紫A丸ゴシック Bold"/>
                <a:ea typeface="筑紫A丸ゴシック Bold"/>
                <a:cs typeface="筑紫A丸ゴシック Bold"/>
                <a:sym typeface="筑紫A丸ゴシック Bold"/>
              </a:rPr>
              <a:t>    </a:t>
            </a:r>
            <a:r>
              <a:rPr lang="en-US" altLang="ja-JP" sz="2000" b="1" dirty="0">
                <a:solidFill>
                  <a:srgbClr val="956D51"/>
                </a:solidFill>
                <a:latin typeface="筑紫A丸ゴシック Bold"/>
                <a:ea typeface="筑紫A丸ゴシック Bold"/>
                <a:cs typeface="筑紫A丸ゴシック Bold"/>
                <a:sym typeface="筑紫A丸ゴシック Bold"/>
              </a:rPr>
              <a:t>   </a:t>
            </a:r>
            <a:r>
              <a:rPr lang="en-US" sz="2000" b="1" dirty="0">
                <a:solidFill>
                  <a:srgbClr val="956D51"/>
                </a:solidFill>
                <a:latin typeface="筑紫A丸ゴシック Bold"/>
                <a:ea typeface="筑紫A丸ゴシック Bold"/>
                <a:cs typeface="筑紫A丸ゴシック Bold"/>
                <a:sym typeface="筑紫A丸ゴシック Bold"/>
              </a:rPr>
              <a:t>｜</a:t>
            </a:r>
          </a:p>
        </p:txBody>
      </p:sp>
      <p:sp>
        <p:nvSpPr>
          <p:cNvPr id="32" name="TextBox 32"/>
          <p:cNvSpPr txBox="1"/>
          <p:nvPr/>
        </p:nvSpPr>
        <p:spPr>
          <a:xfrm>
            <a:off x="935251" y="4204579"/>
            <a:ext cx="2886317" cy="329321"/>
          </a:xfrm>
          <a:prstGeom prst="rect">
            <a:avLst/>
          </a:prstGeom>
        </p:spPr>
        <p:txBody>
          <a:bodyPr wrap="square" lIns="0" tIns="0" rIns="0" bIns="0" rtlCol="0" anchor="t">
            <a:spAutoFit/>
          </a:bodyPr>
          <a:lstStyle/>
          <a:p>
            <a:pPr>
              <a:lnSpc>
                <a:spcPts val="2800"/>
              </a:lnSpc>
              <a:spcBef>
                <a:spcPct val="0"/>
              </a:spcBef>
            </a:pPr>
            <a:r>
              <a:rPr lang="en-US" sz="2000" b="1" dirty="0">
                <a:solidFill>
                  <a:srgbClr val="956D51"/>
                </a:solidFill>
                <a:latin typeface="筑紫A丸ゴシック Bold"/>
                <a:ea typeface="筑紫A丸ゴシック Bold"/>
                <a:cs typeface="筑紫A丸ゴシック Bold"/>
                <a:sym typeface="筑紫A丸ゴシック Bold"/>
              </a:rPr>
              <a:t>Date Established    ｜</a:t>
            </a:r>
          </a:p>
        </p:txBody>
      </p:sp>
      <p:sp>
        <p:nvSpPr>
          <p:cNvPr id="33" name="TextBox 33"/>
          <p:cNvSpPr txBox="1"/>
          <p:nvPr/>
        </p:nvSpPr>
        <p:spPr>
          <a:xfrm>
            <a:off x="3531633" y="2942371"/>
            <a:ext cx="4712396" cy="329321"/>
          </a:xfrm>
          <a:prstGeom prst="rect">
            <a:avLst/>
          </a:prstGeom>
        </p:spPr>
        <p:txBody>
          <a:bodyPr wrap="square" lIns="0" tIns="0" rIns="0" bIns="0" rtlCol="0" anchor="t">
            <a:spAutoFit/>
          </a:bodyPr>
          <a:lstStyle/>
          <a:p>
            <a:pPr>
              <a:lnSpc>
                <a:spcPts val="2800"/>
              </a:lnSpc>
              <a:spcBef>
                <a:spcPct val="0"/>
              </a:spcBef>
            </a:pPr>
            <a:r>
              <a:rPr lang="en-US" altLang="ja-JP" sz="2000" b="1" dirty="0">
                <a:solidFill>
                  <a:srgbClr val="956D51"/>
                </a:solidFill>
                <a:latin typeface="筑紫A丸ゴシック Bold"/>
                <a:ea typeface="筑紫A丸ゴシック Bold"/>
                <a:cs typeface="筑紫A丸ゴシック Bold"/>
                <a:sym typeface="筑紫A丸ゴシック Bold"/>
              </a:rPr>
              <a:t>Okinawa Global Trading Co., Ltd.</a:t>
            </a:r>
            <a:endParaRPr lang="ja-JP" altLang="en-US" sz="2000" b="1" dirty="0">
              <a:solidFill>
                <a:srgbClr val="956D51"/>
              </a:solidFill>
              <a:latin typeface="筑紫A丸ゴシック Bold"/>
              <a:ea typeface="筑紫A丸ゴシック Bold"/>
              <a:cs typeface="筑紫A丸ゴシック Bold"/>
              <a:sym typeface="筑紫A丸ゴシック Bold"/>
            </a:endParaRPr>
          </a:p>
        </p:txBody>
      </p:sp>
      <p:sp>
        <p:nvSpPr>
          <p:cNvPr id="34" name="TextBox 34"/>
          <p:cNvSpPr txBox="1"/>
          <p:nvPr/>
        </p:nvSpPr>
        <p:spPr>
          <a:xfrm>
            <a:off x="3531633" y="3584549"/>
            <a:ext cx="2037904" cy="329321"/>
          </a:xfrm>
          <a:prstGeom prst="rect">
            <a:avLst/>
          </a:prstGeom>
        </p:spPr>
        <p:txBody>
          <a:bodyPr wrap="square" lIns="0" tIns="0" rIns="0" bIns="0" rtlCol="0" anchor="t">
            <a:spAutoFit/>
          </a:bodyPr>
          <a:lstStyle/>
          <a:p>
            <a:pPr>
              <a:lnSpc>
                <a:spcPts val="2800"/>
              </a:lnSpc>
              <a:spcBef>
                <a:spcPct val="0"/>
              </a:spcBef>
            </a:pPr>
            <a:r>
              <a:rPr lang="en-US" altLang="ja-JP" sz="2000" b="1" dirty="0">
                <a:solidFill>
                  <a:srgbClr val="956D51"/>
                </a:solidFill>
                <a:latin typeface="筑紫A丸ゴシック Bold"/>
                <a:ea typeface="筑紫A丸ゴシック Bold"/>
                <a:cs typeface="筑紫A丸ゴシック Bold"/>
                <a:sym typeface="筑紫A丸ゴシック Bold"/>
              </a:rPr>
              <a:t> Taro Okinawa</a:t>
            </a:r>
            <a:endParaRPr lang="ja-JP" altLang="en-US" sz="2000" b="1" dirty="0">
              <a:solidFill>
                <a:srgbClr val="956D51"/>
              </a:solidFill>
              <a:latin typeface="筑紫A丸ゴシック Bold"/>
              <a:ea typeface="筑紫A丸ゴシック Bold"/>
              <a:cs typeface="筑紫A丸ゴシック Bold"/>
              <a:sym typeface="筑紫A丸ゴシック Bold"/>
            </a:endParaRPr>
          </a:p>
        </p:txBody>
      </p:sp>
      <p:sp>
        <p:nvSpPr>
          <p:cNvPr id="35" name="TextBox 35"/>
          <p:cNvSpPr txBox="1"/>
          <p:nvPr/>
        </p:nvSpPr>
        <p:spPr>
          <a:xfrm>
            <a:off x="3531633" y="4204579"/>
            <a:ext cx="4559996" cy="329321"/>
          </a:xfrm>
          <a:prstGeom prst="rect">
            <a:avLst/>
          </a:prstGeom>
        </p:spPr>
        <p:txBody>
          <a:bodyPr wrap="square" lIns="0" tIns="0" rIns="0" bIns="0" rtlCol="0" anchor="t">
            <a:spAutoFit/>
          </a:bodyPr>
          <a:lstStyle/>
          <a:p>
            <a:pPr>
              <a:lnSpc>
                <a:spcPts val="2800"/>
              </a:lnSpc>
              <a:spcBef>
                <a:spcPct val="0"/>
              </a:spcBef>
            </a:pPr>
            <a:r>
              <a:rPr lang="en-US" altLang="ja-JP" sz="2000" b="1" dirty="0">
                <a:solidFill>
                  <a:srgbClr val="956D51"/>
                </a:solidFill>
                <a:latin typeface="筑紫A丸ゴシック Bold"/>
                <a:ea typeface="筑紫A丸ゴシック Bold"/>
                <a:cs typeface="筑紫A丸ゴシック Bold"/>
                <a:sym typeface="筑紫A丸ゴシック Bold"/>
              </a:rPr>
              <a:t>June 10, 2015</a:t>
            </a:r>
            <a:endParaRPr lang="ja-JP" altLang="en-US" sz="2000" b="1" dirty="0">
              <a:solidFill>
                <a:srgbClr val="956D51"/>
              </a:solidFill>
              <a:latin typeface="筑紫A丸ゴシック Bold"/>
              <a:ea typeface="筑紫A丸ゴシック Bold"/>
              <a:cs typeface="筑紫A丸ゴシック Bold"/>
              <a:sym typeface="筑紫A丸ゴシック Bold"/>
            </a:endParaRPr>
          </a:p>
        </p:txBody>
      </p:sp>
      <p:sp>
        <p:nvSpPr>
          <p:cNvPr id="36" name="TextBox 36"/>
          <p:cNvSpPr txBox="1"/>
          <p:nvPr/>
        </p:nvSpPr>
        <p:spPr>
          <a:xfrm>
            <a:off x="785282" y="5206365"/>
            <a:ext cx="3318158" cy="493918"/>
          </a:xfrm>
          <a:prstGeom prst="rect">
            <a:avLst/>
          </a:prstGeom>
        </p:spPr>
        <p:txBody>
          <a:bodyPr wrap="square" lIns="0" tIns="0" rIns="0" bIns="0" rtlCol="0" anchor="t">
            <a:spAutoFit/>
          </a:bodyPr>
          <a:lstStyle/>
          <a:p>
            <a:pPr>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Business Activities</a:t>
            </a:r>
          </a:p>
        </p:txBody>
      </p:sp>
      <p:sp>
        <p:nvSpPr>
          <p:cNvPr id="37" name="TextBox 37"/>
          <p:cNvSpPr txBox="1"/>
          <p:nvPr/>
        </p:nvSpPr>
        <p:spPr>
          <a:xfrm>
            <a:off x="787012" y="5949950"/>
            <a:ext cx="7271249" cy="1191224"/>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Exports and local sales of Okinawan food products. Specifically, expands demand for Okinawan foods in Asian markets, capitalizing on the growing health consciousness trend.</a:t>
            </a: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8" name="TextBox 38"/>
          <p:cNvSpPr txBox="1"/>
          <p:nvPr/>
        </p:nvSpPr>
        <p:spPr>
          <a:xfrm>
            <a:off x="9327046" y="678123"/>
            <a:ext cx="5074754" cy="493918"/>
          </a:xfrm>
          <a:prstGeom prst="rect">
            <a:avLst/>
          </a:prstGeom>
        </p:spPr>
        <p:txBody>
          <a:bodyPr wrap="square" lIns="0" tIns="0" rIns="0" bIns="0" rtlCol="0" anchor="t">
            <a:spAutoFit/>
          </a:bodyPr>
          <a:lstStyle/>
          <a:p>
            <a:pPr>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Company Vision / Mission</a:t>
            </a:r>
          </a:p>
        </p:txBody>
      </p:sp>
      <p:sp>
        <p:nvSpPr>
          <p:cNvPr id="39" name="TextBox 39"/>
          <p:cNvSpPr txBox="1"/>
          <p:nvPr/>
        </p:nvSpPr>
        <p:spPr>
          <a:xfrm>
            <a:off x="9327046" y="1644650"/>
            <a:ext cx="8136523" cy="785856"/>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Our mission is to share Okinawa's rich food culture with the world, proposing a healthy lifestyle through high-quality food products.</a:t>
            </a: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40" name="TextBox 40"/>
          <p:cNvSpPr txBox="1"/>
          <p:nvPr/>
        </p:nvSpPr>
        <p:spPr>
          <a:xfrm>
            <a:off x="9327046" y="7216140"/>
            <a:ext cx="4713498" cy="493918"/>
          </a:xfrm>
          <a:prstGeom prst="rect">
            <a:avLst/>
          </a:prstGeom>
        </p:spPr>
        <p:txBody>
          <a:bodyPr wrap="square" lIns="0" tIns="0" rIns="0" bIns="0" rtlCol="0" anchor="t">
            <a:spAutoFit/>
          </a:bodyPr>
          <a:lstStyle/>
          <a:p>
            <a:pPr>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Countries/Regions Served</a:t>
            </a:r>
          </a:p>
        </p:txBody>
      </p:sp>
      <p:sp>
        <p:nvSpPr>
          <p:cNvPr id="41" name="TextBox 41"/>
          <p:cNvSpPr txBox="1"/>
          <p:nvPr/>
        </p:nvSpPr>
        <p:spPr>
          <a:xfrm>
            <a:off x="9327046" y="8121650"/>
            <a:ext cx="8136523" cy="375487"/>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Singapore, Hong Kong, Taiwan</a:t>
            </a:r>
            <a:endParaRPr lang="ja-JP" altLang="en-US" sz="2000" dirty="0">
              <a:solidFill>
                <a:srgbClr val="0D0D0D"/>
              </a:solidFill>
              <a:latin typeface="筑紫A丸ゴシック"/>
              <a:ea typeface="筑紫A丸ゴシック"/>
              <a:cs typeface="筑紫A丸ゴシック"/>
              <a:sym typeface="筑紫A丸ゴシック"/>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70683" y="352992"/>
            <a:ext cx="8065033" cy="7196957"/>
            <a:chOff x="0" y="0"/>
            <a:chExt cx="2124124" cy="1895495"/>
          </a:xfrm>
        </p:grpSpPr>
        <p:sp>
          <p:nvSpPr>
            <p:cNvPr id="7" name="Freeform 7"/>
            <p:cNvSpPr/>
            <p:nvPr/>
          </p:nvSpPr>
          <p:spPr>
            <a:xfrm>
              <a:off x="0" y="0"/>
              <a:ext cx="2124124" cy="1895495"/>
            </a:xfrm>
            <a:custGeom>
              <a:avLst/>
              <a:gdLst/>
              <a:ahLst/>
              <a:cxnLst/>
              <a:rect l="l" t="t" r="r" b="b"/>
              <a:pathLst>
                <a:path w="2124124" h="1895495">
                  <a:moveTo>
                    <a:pt x="38397" y="0"/>
                  </a:moveTo>
                  <a:lnTo>
                    <a:pt x="2085726" y="0"/>
                  </a:lnTo>
                  <a:cubicBezTo>
                    <a:pt x="2106933" y="0"/>
                    <a:pt x="2124124" y="17191"/>
                    <a:pt x="2124124" y="38397"/>
                  </a:cubicBezTo>
                  <a:lnTo>
                    <a:pt x="2124124" y="1857097"/>
                  </a:lnTo>
                  <a:cubicBezTo>
                    <a:pt x="2124124" y="1867281"/>
                    <a:pt x="2120078" y="1877048"/>
                    <a:pt x="2112877" y="1884249"/>
                  </a:cubicBezTo>
                  <a:cubicBezTo>
                    <a:pt x="2105677" y="1891449"/>
                    <a:pt x="2095910" y="1895495"/>
                    <a:pt x="2085726" y="1895495"/>
                  </a:cubicBezTo>
                  <a:lnTo>
                    <a:pt x="38397" y="1895495"/>
                  </a:lnTo>
                  <a:cubicBezTo>
                    <a:pt x="28214" y="1895495"/>
                    <a:pt x="18447" y="1891449"/>
                    <a:pt x="11246" y="1884249"/>
                  </a:cubicBezTo>
                  <a:cubicBezTo>
                    <a:pt x="4045" y="1877048"/>
                    <a:pt x="0" y="1867281"/>
                    <a:pt x="0" y="1857097"/>
                  </a:cubicBezTo>
                  <a:lnTo>
                    <a:pt x="0" y="38397"/>
                  </a:lnTo>
                  <a:cubicBezTo>
                    <a:pt x="0" y="28214"/>
                    <a:pt x="4045" y="18447"/>
                    <a:pt x="11246" y="11246"/>
                  </a:cubicBezTo>
                  <a:cubicBezTo>
                    <a:pt x="18447" y="4045"/>
                    <a:pt x="28214" y="0"/>
                    <a:pt x="38397" y="0"/>
                  </a:cubicBezTo>
                  <a:close/>
                </a:path>
              </a:pathLst>
            </a:custGeom>
            <a:solidFill>
              <a:srgbClr val="FFFFFF"/>
            </a:solidFill>
          </p:spPr>
          <p:txBody>
            <a:bodyPr/>
            <a:lstStyle/>
            <a:p>
              <a:endParaRPr lang="ja-JP" altLang="en-US"/>
            </a:p>
          </p:txBody>
        </p:sp>
        <p:sp>
          <p:nvSpPr>
            <p:cNvPr id="8" name="TextBox 8"/>
            <p:cNvSpPr txBox="1"/>
            <p:nvPr/>
          </p:nvSpPr>
          <p:spPr>
            <a:xfrm>
              <a:off x="0" y="-38100"/>
              <a:ext cx="2124124" cy="1933595"/>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394081" y="-1236543"/>
            <a:ext cx="8452341" cy="3034409"/>
            <a:chOff x="0" y="-38100"/>
            <a:chExt cx="2226131" cy="799186"/>
          </a:xfrm>
        </p:grpSpPr>
        <p:sp>
          <p:nvSpPr>
            <p:cNvPr id="10" name="Freeform 10"/>
            <p:cNvSpPr/>
            <p:nvPr/>
          </p:nvSpPr>
          <p:spPr>
            <a:xfrm>
              <a:off x="24152" y="202615"/>
              <a:ext cx="2201979" cy="558471"/>
            </a:xfrm>
            <a:custGeom>
              <a:avLst/>
              <a:gdLst/>
              <a:ahLst/>
              <a:cxnLst/>
              <a:rect l="l" t="t" r="r" b="b"/>
              <a:pathLst>
                <a:path w="2226131" h="761086">
                  <a:moveTo>
                    <a:pt x="46713" y="0"/>
                  </a:moveTo>
                  <a:lnTo>
                    <a:pt x="2179418" y="0"/>
                  </a:lnTo>
                  <a:cubicBezTo>
                    <a:pt x="2205217" y="0"/>
                    <a:pt x="2226131" y="20914"/>
                    <a:pt x="2226131" y="46713"/>
                  </a:cubicBezTo>
                  <a:lnTo>
                    <a:pt x="2226131" y="714372"/>
                  </a:lnTo>
                  <a:cubicBezTo>
                    <a:pt x="2226131" y="740171"/>
                    <a:pt x="2205217" y="761086"/>
                    <a:pt x="2179418" y="761086"/>
                  </a:cubicBezTo>
                  <a:lnTo>
                    <a:pt x="46713" y="761086"/>
                  </a:lnTo>
                  <a:cubicBezTo>
                    <a:pt x="20914" y="761086"/>
                    <a:pt x="0" y="740171"/>
                    <a:pt x="0" y="714372"/>
                  </a:cubicBezTo>
                  <a:lnTo>
                    <a:pt x="0" y="46713"/>
                  </a:lnTo>
                  <a:cubicBezTo>
                    <a:pt x="0" y="20914"/>
                    <a:pt x="20914" y="0"/>
                    <a:pt x="46713" y="0"/>
                  </a:cubicBezTo>
                  <a:close/>
                </a:path>
              </a:pathLst>
            </a:custGeom>
            <a:solidFill>
              <a:srgbClr val="956D51"/>
            </a:solidFill>
          </p:spPr>
          <p:txBody>
            <a:bodyPr/>
            <a:lstStyle/>
            <a:p>
              <a:endParaRPr lang="ja-JP" altLang="en-US"/>
            </a:p>
          </p:txBody>
        </p:sp>
        <p:sp>
          <p:nvSpPr>
            <p:cNvPr id="11" name="TextBox 11"/>
            <p:cNvSpPr txBox="1"/>
            <p:nvPr/>
          </p:nvSpPr>
          <p:spPr>
            <a:xfrm>
              <a:off x="0" y="-38100"/>
              <a:ext cx="2226131" cy="799186"/>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8905731" y="843961"/>
            <a:ext cx="4260961" cy="6705989"/>
            <a:chOff x="0" y="0"/>
            <a:chExt cx="1122229" cy="1766186"/>
          </a:xfrm>
        </p:grpSpPr>
        <p:sp>
          <p:nvSpPr>
            <p:cNvPr id="13" name="Freeform 13"/>
            <p:cNvSpPr/>
            <p:nvPr/>
          </p:nvSpPr>
          <p:spPr>
            <a:xfrm>
              <a:off x="0" y="0"/>
              <a:ext cx="1122228" cy="1766186"/>
            </a:xfrm>
            <a:custGeom>
              <a:avLst/>
              <a:gdLst/>
              <a:ahLst/>
              <a:cxnLst/>
              <a:rect l="l" t="t" r="r" b="b"/>
              <a:pathLst>
                <a:path w="1122228" h="1766186">
                  <a:moveTo>
                    <a:pt x="72678" y="0"/>
                  </a:moveTo>
                  <a:lnTo>
                    <a:pt x="1049551" y="0"/>
                  </a:lnTo>
                  <a:cubicBezTo>
                    <a:pt x="1068826" y="0"/>
                    <a:pt x="1087312" y="7657"/>
                    <a:pt x="1100942" y="21287"/>
                  </a:cubicBezTo>
                  <a:cubicBezTo>
                    <a:pt x="1114571" y="34917"/>
                    <a:pt x="1122228" y="53402"/>
                    <a:pt x="1122228" y="72678"/>
                  </a:cubicBezTo>
                  <a:lnTo>
                    <a:pt x="1122228" y="1693509"/>
                  </a:lnTo>
                  <a:cubicBezTo>
                    <a:pt x="1122228" y="1712784"/>
                    <a:pt x="1114571" y="1731270"/>
                    <a:pt x="1100942" y="1744900"/>
                  </a:cubicBezTo>
                  <a:cubicBezTo>
                    <a:pt x="1087312" y="1758529"/>
                    <a:pt x="1068826" y="1766186"/>
                    <a:pt x="1049551" y="1766186"/>
                  </a:cubicBezTo>
                  <a:lnTo>
                    <a:pt x="72678" y="1766186"/>
                  </a:lnTo>
                  <a:cubicBezTo>
                    <a:pt x="53402" y="1766186"/>
                    <a:pt x="34917" y="1758529"/>
                    <a:pt x="21287" y="1744900"/>
                  </a:cubicBezTo>
                  <a:cubicBezTo>
                    <a:pt x="7657" y="1731270"/>
                    <a:pt x="0" y="1712784"/>
                    <a:pt x="0" y="1693509"/>
                  </a:cubicBezTo>
                  <a:lnTo>
                    <a:pt x="0" y="72678"/>
                  </a:lnTo>
                  <a:cubicBezTo>
                    <a:pt x="0" y="53402"/>
                    <a:pt x="7657" y="34917"/>
                    <a:pt x="21287" y="21287"/>
                  </a:cubicBezTo>
                  <a:cubicBezTo>
                    <a:pt x="34917" y="7657"/>
                    <a:pt x="53402" y="0"/>
                    <a:pt x="72678" y="0"/>
                  </a:cubicBezTo>
                  <a:close/>
                </a:path>
              </a:pathLst>
            </a:custGeom>
            <a:solidFill>
              <a:srgbClr val="FFFFFF"/>
            </a:solidFill>
            <a:ln cap="rnd">
              <a:noFill/>
              <a:prstDash val="sysDot"/>
              <a:round/>
            </a:ln>
          </p:spPr>
          <p:txBody>
            <a:bodyPr/>
            <a:lstStyle/>
            <a:p>
              <a:endParaRPr lang="ja-JP" altLang="en-US"/>
            </a:p>
          </p:txBody>
        </p:sp>
        <p:sp>
          <p:nvSpPr>
            <p:cNvPr id="14" name="TextBox 14"/>
            <p:cNvSpPr txBox="1"/>
            <p:nvPr/>
          </p:nvSpPr>
          <p:spPr>
            <a:xfrm>
              <a:off x="0" y="-38100"/>
              <a:ext cx="1122229" cy="1804286"/>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13607738" y="843961"/>
            <a:ext cx="4260961" cy="6705989"/>
            <a:chOff x="0" y="0"/>
            <a:chExt cx="1122229" cy="1766186"/>
          </a:xfrm>
        </p:grpSpPr>
        <p:sp>
          <p:nvSpPr>
            <p:cNvPr id="16" name="Freeform 16"/>
            <p:cNvSpPr/>
            <p:nvPr/>
          </p:nvSpPr>
          <p:spPr>
            <a:xfrm>
              <a:off x="0" y="0"/>
              <a:ext cx="1122228" cy="1766186"/>
            </a:xfrm>
            <a:custGeom>
              <a:avLst/>
              <a:gdLst/>
              <a:ahLst/>
              <a:cxnLst/>
              <a:rect l="l" t="t" r="r" b="b"/>
              <a:pathLst>
                <a:path w="1122228" h="1766186">
                  <a:moveTo>
                    <a:pt x="72678" y="0"/>
                  </a:moveTo>
                  <a:lnTo>
                    <a:pt x="1049551" y="0"/>
                  </a:lnTo>
                  <a:cubicBezTo>
                    <a:pt x="1068826" y="0"/>
                    <a:pt x="1087312" y="7657"/>
                    <a:pt x="1100942" y="21287"/>
                  </a:cubicBezTo>
                  <a:cubicBezTo>
                    <a:pt x="1114571" y="34917"/>
                    <a:pt x="1122228" y="53402"/>
                    <a:pt x="1122228" y="72678"/>
                  </a:cubicBezTo>
                  <a:lnTo>
                    <a:pt x="1122228" y="1693509"/>
                  </a:lnTo>
                  <a:cubicBezTo>
                    <a:pt x="1122228" y="1712784"/>
                    <a:pt x="1114571" y="1731270"/>
                    <a:pt x="1100942" y="1744900"/>
                  </a:cubicBezTo>
                  <a:cubicBezTo>
                    <a:pt x="1087312" y="1758529"/>
                    <a:pt x="1068826" y="1766186"/>
                    <a:pt x="1049551" y="1766186"/>
                  </a:cubicBezTo>
                  <a:lnTo>
                    <a:pt x="72678" y="1766186"/>
                  </a:lnTo>
                  <a:cubicBezTo>
                    <a:pt x="53402" y="1766186"/>
                    <a:pt x="34917" y="1758529"/>
                    <a:pt x="21287" y="1744900"/>
                  </a:cubicBezTo>
                  <a:cubicBezTo>
                    <a:pt x="7657" y="1731270"/>
                    <a:pt x="0" y="1712784"/>
                    <a:pt x="0" y="1693509"/>
                  </a:cubicBezTo>
                  <a:lnTo>
                    <a:pt x="0" y="72678"/>
                  </a:lnTo>
                  <a:cubicBezTo>
                    <a:pt x="0" y="53402"/>
                    <a:pt x="7657" y="34917"/>
                    <a:pt x="21287" y="21287"/>
                  </a:cubicBezTo>
                  <a:cubicBezTo>
                    <a:pt x="34917" y="7657"/>
                    <a:pt x="53402" y="0"/>
                    <a:pt x="72678" y="0"/>
                  </a:cubicBezTo>
                  <a:close/>
                </a:path>
              </a:pathLst>
            </a:custGeom>
            <a:solidFill>
              <a:srgbClr val="FFFFFF"/>
            </a:solidFill>
            <a:ln cap="rnd">
              <a:noFill/>
              <a:prstDash val="sysDot"/>
              <a:round/>
            </a:ln>
          </p:spPr>
          <p:txBody>
            <a:bodyPr/>
            <a:lstStyle/>
            <a:p>
              <a:endParaRPr lang="ja-JP" altLang="en-US"/>
            </a:p>
          </p:txBody>
        </p:sp>
        <p:sp>
          <p:nvSpPr>
            <p:cNvPr id="17" name="TextBox 17"/>
            <p:cNvSpPr txBox="1"/>
            <p:nvPr/>
          </p:nvSpPr>
          <p:spPr>
            <a:xfrm>
              <a:off x="0" y="-38100"/>
              <a:ext cx="1122229" cy="1804286"/>
            </a:xfrm>
            <a:prstGeom prst="rect">
              <a:avLst/>
            </a:prstGeom>
          </p:spPr>
          <p:txBody>
            <a:bodyPr lIns="50800" tIns="50800" rIns="50800" bIns="50800" rtlCol="0" anchor="ctr"/>
            <a:lstStyle/>
            <a:p>
              <a:pPr algn="ctr">
                <a:lnSpc>
                  <a:spcPts val="2940"/>
                </a:lnSpc>
              </a:pPr>
              <a:endParaRPr/>
            </a:p>
          </p:txBody>
        </p:sp>
      </p:grpSp>
      <p:grpSp>
        <p:nvGrpSpPr>
          <p:cNvPr id="18" name="Group 18"/>
          <p:cNvGrpSpPr/>
          <p:nvPr/>
        </p:nvGrpSpPr>
        <p:grpSpPr>
          <a:xfrm>
            <a:off x="370683" y="7921424"/>
            <a:ext cx="17593644" cy="2001080"/>
            <a:chOff x="0" y="0"/>
            <a:chExt cx="4633717" cy="527033"/>
          </a:xfrm>
        </p:grpSpPr>
        <p:sp>
          <p:nvSpPr>
            <p:cNvPr id="19" name="Freeform 19"/>
            <p:cNvSpPr/>
            <p:nvPr/>
          </p:nvSpPr>
          <p:spPr>
            <a:xfrm>
              <a:off x="0" y="0"/>
              <a:ext cx="4633717" cy="527033"/>
            </a:xfrm>
            <a:custGeom>
              <a:avLst/>
              <a:gdLst/>
              <a:ahLst/>
              <a:cxnLst/>
              <a:rect l="l" t="t" r="r" b="b"/>
              <a:pathLst>
                <a:path w="4633717" h="527033">
                  <a:moveTo>
                    <a:pt x="17602" y="0"/>
                  </a:moveTo>
                  <a:lnTo>
                    <a:pt x="4616116" y="0"/>
                  </a:lnTo>
                  <a:cubicBezTo>
                    <a:pt x="4625837" y="0"/>
                    <a:pt x="4633717" y="7881"/>
                    <a:pt x="4633717" y="17602"/>
                  </a:cubicBezTo>
                  <a:lnTo>
                    <a:pt x="4633717" y="509432"/>
                  </a:lnTo>
                  <a:cubicBezTo>
                    <a:pt x="4633717" y="514100"/>
                    <a:pt x="4631863" y="518577"/>
                    <a:pt x="4628562" y="521878"/>
                  </a:cubicBezTo>
                  <a:cubicBezTo>
                    <a:pt x="4625261" y="525179"/>
                    <a:pt x="4620784" y="527033"/>
                    <a:pt x="4616116" y="527033"/>
                  </a:cubicBezTo>
                  <a:lnTo>
                    <a:pt x="17602" y="527033"/>
                  </a:lnTo>
                  <a:cubicBezTo>
                    <a:pt x="7881" y="527033"/>
                    <a:pt x="0" y="519153"/>
                    <a:pt x="0" y="509432"/>
                  </a:cubicBezTo>
                  <a:lnTo>
                    <a:pt x="0" y="17602"/>
                  </a:lnTo>
                  <a:cubicBezTo>
                    <a:pt x="0" y="7881"/>
                    <a:pt x="7881" y="0"/>
                    <a:pt x="17602" y="0"/>
                  </a:cubicBezTo>
                  <a:close/>
                </a:path>
              </a:pathLst>
            </a:custGeom>
            <a:solidFill>
              <a:srgbClr val="FFFFFF"/>
            </a:solidFill>
            <a:ln cap="rnd">
              <a:noFill/>
              <a:prstDash val="sysDot"/>
              <a:round/>
            </a:ln>
          </p:spPr>
          <p:txBody>
            <a:bodyPr/>
            <a:lstStyle/>
            <a:p>
              <a:endParaRPr lang="ja-JP" altLang="en-US"/>
            </a:p>
          </p:txBody>
        </p:sp>
        <p:sp>
          <p:nvSpPr>
            <p:cNvPr id="20" name="TextBox 20"/>
            <p:cNvSpPr txBox="1"/>
            <p:nvPr/>
          </p:nvSpPr>
          <p:spPr>
            <a:xfrm>
              <a:off x="0" y="-38100"/>
              <a:ext cx="4633717" cy="565133"/>
            </a:xfrm>
            <a:prstGeom prst="rect">
              <a:avLst/>
            </a:prstGeom>
          </p:spPr>
          <p:txBody>
            <a:bodyPr lIns="50800" tIns="50800" rIns="50800" bIns="50800" rtlCol="0" anchor="ctr"/>
            <a:lstStyle/>
            <a:p>
              <a:pPr algn="ctr">
                <a:lnSpc>
                  <a:spcPts val="2940"/>
                </a:lnSpc>
              </a:pPr>
              <a:endParaRPr/>
            </a:p>
          </p:txBody>
        </p:sp>
      </p:grpSp>
      <p:sp>
        <p:nvSpPr>
          <p:cNvPr id="21" name="Freeform 21"/>
          <p:cNvSpPr/>
          <p:nvPr/>
        </p:nvSpPr>
        <p:spPr>
          <a:xfrm rot="-5400000">
            <a:off x="10837499" y="2348173"/>
            <a:ext cx="238372" cy="1550954"/>
          </a:xfrm>
          <a:custGeom>
            <a:avLst/>
            <a:gdLst/>
            <a:ahLst/>
            <a:cxnLst/>
            <a:rect l="l" t="t" r="r" b="b"/>
            <a:pathLst>
              <a:path w="238372" h="1550954">
                <a:moveTo>
                  <a:pt x="0" y="0"/>
                </a:moveTo>
                <a:lnTo>
                  <a:pt x="238372" y="0"/>
                </a:lnTo>
                <a:lnTo>
                  <a:pt x="238372" y="1550954"/>
                </a:lnTo>
                <a:lnTo>
                  <a:pt x="0" y="1550954"/>
                </a:lnTo>
                <a:lnTo>
                  <a:pt x="0" y="0"/>
                </a:lnTo>
                <a:close/>
              </a:path>
            </a:pathLst>
          </a:custGeom>
          <a:blipFill>
            <a:blip r:embed="rId2">
              <a:extLst>
                <a:ext uri="{96DAC541-7B7A-43D3-8B79-37D633B846F1}">
                  <asvg:svgBlip xmlns:asvg="http://schemas.microsoft.com/office/drawing/2016/SVG/main" r:embed="rId3"/>
                </a:ext>
              </a:extLst>
            </a:blip>
            <a:stretch>
              <a:fillRect r="-471383"/>
            </a:stretch>
          </a:blipFill>
        </p:spPr>
        <p:txBody>
          <a:bodyPr/>
          <a:lstStyle/>
          <a:p>
            <a:endParaRPr lang="ja-JP" altLang="en-US"/>
          </a:p>
        </p:txBody>
      </p:sp>
      <p:sp>
        <p:nvSpPr>
          <p:cNvPr id="22" name="Freeform 22"/>
          <p:cNvSpPr/>
          <p:nvPr/>
        </p:nvSpPr>
        <p:spPr>
          <a:xfrm rot="-5400000">
            <a:off x="15633667" y="2472363"/>
            <a:ext cx="364195" cy="1302575"/>
          </a:xfrm>
          <a:custGeom>
            <a:avLst/>
            <a:gdLst/>
            <a:ahLst/>
            <a:cxnLst/>
            <a:rect l="l" t="t" r="r" b="b"/>
            <a:pathLst>
              <a:path w="364195" h="1302575">
                <a:moveTo>
                  <a:pt x="0" y="0"/>
                </a:moveTo>
                <a:lnTo>
                  <a:pt x="364195" y="0"/>
                </a:lnTo>
                <a:lnTo>
                  <a:pt x="364195" y="1302575"/>
                </a:lnTo>
                <a:lnTo>
                  <a:pt x="0" y="1302575"/>
                </a:lnTo>
                <a:lnTo>
                  <a:pt x="0" y="0"/>
                </a:lnTo>
                <a:close/>
              </a:path>
            </a:pathLst>
          </a:custGeom>
          <a:blipFill>
            <a:blip r:embed="rId2">
              <a:extLst>
                <a:ext uri="{96DAC541-7B7A-43D3-8B79-37D633B846F1}">
                  <asvg:svgBlip xmlns:asvg="http://schemas.microsoft.com/office/drawing/2016/SVG/main" r:embed="rId3"/>
                </a:ext>
              </a:extLst>
            </a:blip>
            <a:stretch>
              <a:fillRect l="-112917" r="-101171"/>
            </a:stretch>
          </a:blipFill>
        </p:spPr>
        <p:txBody>
          <a:bodyPr/>
          <a:lstStyle/>
          <a:p>
            <a:endParaRPr lang="ja-JP" altLang="en-US"/>
          </a:p>
        </p:txBody>
      </p:sp>
      <p:sp>
        <p:nvSpPr>
          <p:cNvPr id="23" name="Freeform 23"/>
          <p:cNvSpPr/>
          <p:nvPr/>
        </p:nvSpPr>
        <p:spPr>
          <a:xfrm>
            <a:off x="9451800" y="352992"/>
            <a:ext cx="3009770" cy="981937"/>
          </a:xfrm>
          <a:custGeom>
            <a:avLst/>
            <a:gdLst/>
            <a:ahLst/>
            <a:cxnLst/>
            <a:rect l="l" t="t" r="r" b="b"/>
            <a:pathLst>
              <a:path w="3009770" h="981937">
                <a:moveTo>
                  <a:pt x="0" y="0"/>
                </a:moveTo>
                <a:lnTo>
                  <a:pt x="3009770" y="0"/>
                </a:lnTo>
                <a:lnTo>
                  <a:pt x="3009770" y="981937"/>
                </a:lnTo>
                <a:lnTo>
                  <a:pt x="0" y="98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24" name="Freeform 24"/>
          <p:cNvSpPr/>
          <p:nvPr/>
        </p:nvSpPr>
        <p:spPr>
          <a:xfrm>
            <a:off x="14185867" y="352992"/>
            <a:ext cx="3009770" cy="981937"/>
          </a:xfrm>
          <a:custGeom>
            <a:avLst/>
            <a:gdLst/>
            <a:ahLst/>
            <a:cxnLst/>
            <a:rect l="l" t="t" r="r" b="b"/>
            <a:pathLst>
              <a:path w="3009770" h="981937">
                <a:moveTo>
                  <a:pt x="0" y="0"/>
                </a:moveTo>
                <a:lnTo>
                  <a:pt x="3009770" y="0"/>
                </a:lnTo>
                <a:lnTo>
                  <a:pt x="3009770" y="981937"/>
                </a:lnTo>
                <a:lnTo>
                  <a:pt x="0" y="98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27" name="TextBox 27"/>
          <p:cNvSpPr txBox="1"/>
          <p:nvPr/>
        </p:nvSpPr>
        <p:spPr>
          <a:xfrm>
            <a:off x="695914" y="2078418"/>
            <a:ext cx="5567765" cy="493918"/>
          </a:xfrm>
          <a:prstGeom prst="rect">
            <a:avLst/>
          </a:prstGeom>
        </p:spPr>
        <p:txBody>
          <a:bodyPr wrap="square" lIns="0" tIns="0" rIns="0" bIns="0" rtlCol="0" anchor="t">
            <a:spAutoFit/>
          </a:bodyPr>
          <a:lstStyle/>
          <a:p>
            <a:pPr lvl="0">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Purpose of Overseas Expansion</a:t>
            </a:r>
            <a:endParaRPr lang="en-US" sz="2999" b="1" u="none" strike="noStrike" dirty="0">
              <a:solidFill>
                <a:srgbClr val="956D51"/>
              </a:solidFill>
              <a:latin typeface="筑紫A丸ゴシック Bold"/>
              <a:ea typeface="筑紫A丸ゴシック Bold"/>
              <a:cs typeface="筑紫A丸ゴシック Bold"/>
              <a:sym typeface="筑紫A丸ゴシック Bold"/>
            </a:endParaRPr>
          </a:p>
        </p:txBody>
      </p:sp>
      <p:sp>
        <p:nvSpPr>
          <p:cNvPr id="28" name="TextBox 28"/>
          <p:cNvSpPr txBox="1"/>
          <p:nvPr/>
        </p:nvSpPr>
        <p:spPr>
          <a:xfrm>
            <a:off x="695915" y="2946400"/>
            <a:ext cx="7498806" cy="2850524"/>
          </a:xfrm>
          <a:prstGeom prst="rect">
            <a:avLst/>
          </a:prstGeom>
        </p:spPr>
        <p:txBody>
          <a:bodyPr lIns="0" tIns="0" rIns="0" bIns="0" rtlCol="0" anchor="t">
            <a:spAutoFit/>
          </a:bodyPr>
          <a:lstStyle/>
          <a:p>
            <a:pPr>
              <a:lnSpc>
                <a:spcPts val="2800"/>
              </a:lnSpc>
              <a:spcBef>
                <a:spcPct val="0"/>
              </a:spcBef>
            </a:pPr>
            <a:r>
              <a:rPr lang="en-US" altLang="ja-JP" sz="2000" spc="160" dirty="0">
                <a:solidFill>
                  <a:srgbClr val="0D0D0D"/>
                </a:solidFill>
                <a:latin typeface="筑紫A丸ゴシック"/>
                <a:ea typeface="筑紫A丸ゴシック"/>
                <a:cs typeface="筑紫A丸ゴシック"/>
                <a:sym typeface="筑紫A丸ゴシック"/>
              </a:rPr>
              <a:t>To develop new markets and diversify our revenue base through the export and local sales of Okinawan food products. Specifically, against the backdrop of growing health consciousness, we aim to expand demand for Okinawan food products in Asian markets, enhance brand value, and achieve sustainable growth. Furthermore, by gaining market share locally, we will contribute to revitalizing the Okinawan economy.</a:t>
            </a:r>
            <a:endParaRPr lang="ja-JP" altLang="en-US" sz="2000" spc="160" dirty="0">
              <a:solidFill>
                <a:srgbClr val="0D0D0D"/>
              </a:solidFill>
              <a:latin typeface="筑紫A丸ゴシック"/>
              <a:ea typeface="筑紫A丸ゴシック"/>
              <a:cs typeface="筑紫A丸ゴシック"/>
              <a:sym typeface="筑紫A丸ゴシック"/>
            </a:endParaRPr>
          </a:p>
        </p:txBody>
      </p:sp>
      <p:sp>
        <p:nvSpPr>
          <p:cNvPr id="29" name="TextBox 29"/>
          <p:cNvSpPr txBox="1"/>
          <p:nvPr/>
        </p:nvSpPr>
        <p:spPr>
          <a:xfrm>
            <a:off x="9342756" y="2032608"/>
            <a:ext cx="3379892" cy="493918"/>
          </a:xfrm>
          <a:prstGeom prst="rect">
            <a:avLst/>
          </a:prstGeom>
        </p:spPr>
        <p:txBody>
          <a:bodyPr wrap="square" lIns="0" tIns="0" rIns="0" bIns="0" rtlCol="0" anchor="t">
            <a:spAutoFit/>
          </a:bodyPr>
          <a:lstStyle/>
          <a:p>
            <a:pPr lvl="0">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Short-Term Goals</a:t>
            </a:r>
            <a:endParaRPr lang="en-US" sz="2999" b="1" u="none" strike="noStrike" dirty="0">
              <a:solidFill>
                <a:srgbClr val="956D51"/>
              </a:solidFill>
              <a:latin typeface="筑紫A丸ゴシック Bold"/>
              <a:ea typeface="筑紫A丸ゴシック Bold"/>
              <a:cs typeface="筑紫A丸ゴシック Bold"/>
              <a:sym typeface="筑紫A丸ゴシック Bold"/>
            </a:endParaRPr>
          </a:p>
        </p:txBody>
      </p:sp>
      <p:sp>
        <p:nvSpPr>
          <p:cNvPr id="30" name="TextBox 30"/>
          <p:cNvSpPr txBox="1"/>
          <p:nvPr/>
        </p:nvSpPr>
        <p:spPr>
          <a:xfrm>
            <a:off x="9241125" y="3625850"/>
            <a:ext cx="3583154" cy="1196225"/>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Sign a contract with a local partner in Singapore and achieve initial-year sales of ¥15 million.</a:t>
            </a: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1" name="TextBox 31"/>
          <p:cNvSpPr txBox="1"/>
          <p:nvPr/>
        </p:nvSpPr>
        <p:spPr>
          <a:xfrm>
            <a:off x="14149023" y="2078418"/>
            <a:ext cx="3178385" cy="493918"/>
          </a:xfrm>
          <a:prstGeom prst="rect">
            <a:avLst/>
          </a:prstGeom>
        </p:spPr>
        <p:txBody>
          <a:bodyPr wrap="square" lIns="0" tIns="0" rIns="0" bIns="0" rtlCol="0" anchor="t">
            <a:spAutoFit/>
          </a:bodyPr>
          <a:lstStyle/>
          <a:p>
            <a:pPr lvl="0">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Long-Term Goals</a:t>
            </a:r>
            <a:endParaRPr lang="en-US" sz="2999" b="1" u="none" strike="noStrike" dirty="0">
              <a:solidFill>
                <a:srgbClr val="956D51"/>
              </a:solidFill>
              <a:latin typeface="筑紫A丸ゴシック Bold"/>
              <a:ea typeface="筑紫A丸ゴシック Bold"/>
              <a:cs typeface="筑紫A丸ゴシック Bold"/>
              <a:sym typeface="筑紫A丸ゴシック Bold"/>
            </a:endParaRPr>
          </a:p>
        </p:txBody>
      </p:sp>
      <p:sp>
        <p:nvSpPr>
          <p:cNvPr id="32" name="TextBox 32"/>
          <p:cNvSpPr txBox="1"/>
          <p:nvPr/>
        </p:nvSpPr>
        <p:spPr>
          <a:xfrm>
            <a:off x="13948321" y="3625850"/>
            <a:ext cx="3657962" cy="1196225"/>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Expand into five Asian countries within three years, aiming for total sales of ¥300 million.</a:t>
            </a: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3" name="TextBox 33"/>
          <p:cNvSpPr txBox="1"/>
          <p:nvPr/>
        </p:nvSpPr>
        <p:spPr>
          <a:xfrm>
            <a:off x="695915" y="8877300"/>
            <a:ext cx="16910368" cy="375487"/>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Achieve a 5% market share in Singapore and reach ¥300 million in sales within three years.</a:t>
            </a: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4" name="TextBox 34"/>
          <p:cNvSpPr txBox="1"/>
          <p:nvPr/>
        </p:nvSpPr>
        <p:spPr>
          <a:xfrm>
            <a:off x="695914" y="8126960"/>
            <a:ext cx="4991702" cy="493918"/>
          </a:xfrm>
          <a:prstGeom prst="rect">
            <a:avLst/>
          </a:prstGeom>
        </p:spPr>
        <p:txBody>
          <a:bodyPr wrap="square" lIns="0" tIns="0" rIns="0" bIns="0" rtlCol="0" anchor="t">
            <a:spAutoFit/>
          </a:bodyPr>
          <a:lstStyle/>
          <a:p>
            <a:pPr lvl="0">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Specific Numerical Targets</a:t>
            </a:r>
            <a:endParaRPr lang="en-US" sz="2999" b="1" u="none" strike="noStrike" dirty="0">
              <a:solidFill>
                <a:srgbClr val="956D51"/>
              </a:solidFill>
              <a:latin typeface="筑紫A丸ゴシック Bold"/>
              <a:ea typeface="筑紫A丸ゴシック Bold"/>
              <a:cs typeface="筑紫A丸ゴシック Bold"/>
              <a:sym typeface="筑紫A丸ゴシック Bold"/>
            </a:endParaRPr>
          </a:p>
        </p:txBody>
      </p:sp>
      <p:sp>
        <p:nvSpPr>
          <p:cNvPr id="35" name="TextBox 18">
            <a:extLst>
              <a:ext uri="{FF2B5EF4-FFF2-40B4-BE49-F238E27FC236}">
                <a16:creationId xmlns:a16="http://schemas.microsoft.com/office/drawing/2014/main" id="{305C130D-FB04-91FD-75B7-B2A5E4063C41}"/>
              </a:ext>
            </a:extLst>
          </p:cNvPr>
          <p:cNvSpPr txBox="1"/>
          <p:nvPr/>
        </p:nvSpPr>
        <p:spPr>
          <a:xfrm>
            <a:off x="904624" y="-6242"/>
            <a:ext cx="6014576" cy="823302"/>
          </a:xfrm>
          <a:prstGeom prst="rect">
            <a:avLst/>
          </a:prstGeom>
        </p:spPr>
        <p:txBody>
          <a:bodyPr wrap="square" lIns="0" tIns="0" rIns="0" bIns="0" rtlCol="0" anchor="t">
            <a:spAutoFit/>
          </a:bodyPr>
          <a:lstStyle/>
          <a:p>
            <a:pPr algn="ctr">
              <a:lnSpc>
                <a:spcPts val="7000"/>
              </a:lnSpc>
              <a:spcBef>
                <a:spcPct val="0"/>
              </a:spcBef>
            </a:pPr>
            <a:r>
              <a:rPr lang="en-US" sz="5000" b="1" dirty="0">
                <a:solidFill>
                  <a:srgbClr val="FFFFFF"/>
                </a:solidFill>
                <a:latin typeface="筑紫A丸ゴシック Bold"/>
                <a:ea typeface="筑紫A丸ゴシック Bold"/>
                <a:cs typeface="筑紫A丸ゴシック Bold"/>
                <a:sym typeface="筑紫A丸ゴシック Bold"/>
              </a:rPr>
              <a:t>Purpose and Goals</a:t>
            </a:r>
          </a:p>
        </p:txBody>
      </p:sp>
      <p:sp>
        <p:nvSpPr>
          <p:cNvPr id="36" name="TextBox 19">
            <a:extLst>
              <a:ext uri="{FF2B5EF4-FFF2-40B4-BE49-F238E27FC236}">
                <a16:creationId xmlns:a16="http://schemas.microsoft.com/office/drawing/2014/main" id="{2DAC9D37-02FB-963B-7FBE-8B9AF29150EC}"/>
              </a:ext>
            </a:extLst>
          </p:cNvPr>
          <p:cNvSpPr txBox="1"/>
          <p:nvPr/>
        </p:nvSpPr>
        <p:spPr>
          <a:xfrm>
            <a:off x="3119397" y="991919"/>
            <a:ext cx="1585031" cy="493981"/>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筑紫A丸ゴシック Bold"/>
                <a:ea typeface="筑紫A丸ゴシック Bold"/>
                <a:cs typeface="筑紫A丸ゴシック Bold"/>
                <a:sym typeface="筑紫A丸ゴシック Bold"/>
              </a:rPr>
              <a:t>GOAL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Grp="1" noUngrp="1" noRot="1" noMove="1" noResize="1"/>
          </p:cNvGrpSpPr>
          <p:nvPr/>
        </p:nvGrpSpPr>
        <p:grpSpPr>
          <a:xfrm>
            <a:off x="370683" y="352992"/>
            <a:ext cx="11681113" cy="9569512"/>
            <a:chOff x="0" y="0"/>
            <a:chExt cx="3076507" cy="2520365"/>
          </a:xfrm>
        </p:grpSpPr>
        <p:sp>
          <p:nvSpPr>
            <p:cNvPr id="7" name="Freeform 7"/>
            <p:cNvSpPr>
              <a:spLocks noGrp="1" noRot="1" noMove="1" noResize="1" noEditPoints="1" noAdjustHandles="1" noChangeArrowheads="1" noChangeShapeType="1"/>
            </p:cNvSpPr>
            <p:nvPr/>
          </p:nvSpPr>
          <p:spPr>
            <a:xfrm>
              <a:off x="0" y="0"/>
              <a:ext cx="3076507" cy="2520365"/>
            </a:xfrm>
            <a:custGeom>
              <a:avLst/>
              <a:gdLst/>
              <a:ahLst/>
              <a:cxnLst/>
              <a:rect l="l" t="t" r="r" b="b"/>
              <a:pathLst>
                <a:path w="3076507" h="2520365">
                  <a:moveTo>
                    <a:pt x="26511" y="0"/>
                  </a:moveTo>
                  <a:lnTo>
                    <a:pt x="3049996" y="0"/>
                  </a:lnTo>
                  <a:cubicBezTo>
                    <a:pt x="3057027" y="0"/>
                    <a:pt x="3063770" y="2793"/>
                    <a:pt x="3068742" y="7765"/>
                  </a:cubicBezTo>
                  <a:cubicBezTo>
                    <a:pt x="3073714" y="12737"/>
                    <a:pt x="3076507" y="19480"/>
                    <a:pt x="3076507" y="26511"/>
                  </a:cubicBezTo>
                  <a:lnTo>
                    <a:pt x="3076507" y="2493854"/>
                  </a:lnTo>
                  <a:cubicBezTo>
                    <a:pt x="3076507" y="2500886"/>
                    <a:pt x="3073714" y="2507629"/>
                    <a:pt x="3068742" y="2512601"/>
                  </a:cubicBezTo>
                  <a:cubicBezTo>
                    <a:pt x="3063770" y="2517572"/>
                    <a:pt x="3057027" y="2520365"/>
                    <a:pt x="3049996" y="2520365"/>
                  </a:cubicBezTo>
                  <a:lnTo>
                    <a:pt x="26511" y="2520365"/>
                  </a:lnTo>
                  <a:cubicBezTo>
                    <a:pt x="19480" y="2520365"/>
                    <a:pt x="12737" y="2517572"/>
                    <a:pt x="7765" y="2512601"/>
                  </a:cubicBezTo>
                  <a:cubicBezTo>
                    <a:pt x="2793" y="2507629"/>
                    <a:pt x="0" y="2500886"/>
                    <a:pt x="0" y="2493854"/>
                  </a:cubicBezTo>
                  <a:lnTo>
                    <a:pt x="0" y="26511"/>
                  </a:lnTo>
                  <a:cubicBezTo>
                    <a:pt x="0" y="19480"/>
                    <a:pt x="2793" y="12737"/>
                    <a:pt x="7765" y="7765"/>
                  </a:cubicBezTo>
                  <a:cubicBezTo>
                    <a:pt x="12737" y="2793"/>
                    <a:pt x="19480" y="0"/>
                    <a:pt x="26511" y="0"/>
                  </a:cubicBezTo>
                  <a:close/>
                </a:path>
              </a:pathLst>
            </a:custGeom>
            <a:solidFill>
              <a:srgbClr val="FFFFFF"/>
            </a:solidFill>
          </p:spPr>
          <p:txBody>
            <a:bodyPr/>
            <a:lstStyle/>
            <a:p>
              <a:endParaRPr lang="ja-JP" altLang="en-US"/>
            </a:p>
          </p:txBody>
        </p:sp>
        <p:sp>
          <p:nvSpPr>
            <p:cNvPr id="8" name="TextBox 8"/>
            <p:cNvSpPr txBox="1">
              <a:spLocks noGrp="1" noRot="1" noMove="1" noResize="1" noEditPoints="1" noAdjustHandles="1" noChangeArrowheads="1" noChangeShapeType="1"/>
            </p:cNvSpPr>
            <p:nvPr/>
          </p:nvSpPr>
          <p:spPr>
            <a:xfrm>
              <a:off x="0" y="-38100"/>
              <a:ext cx="3076507" cy="2558465"/>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2459277" y="352992"/>
            <a:ext cx="5457454" cy="4000528"/>
            <a:chOff x="0" y="0"/>
            <a:chExt cx="1437354" cy="1053637"/>
          </a:xfrm>
        </p:grpSpPr>
        <p:sp>
          <p:nvSpPr>
            <p:cNvPr id="13" name="Freeform 13"/>
            <p:cNvSpPr/>
            <p:nvPr/>
          </p:nvSpPr>
          <p:spPr>
            <a:xfrm>
              <a:off x="0" y="0"/>
              <a:ext cx="1437354" cy="1053637"/>
            </a:xfrm>
            <a:custGeom>
              <a:avLst/>
              <a:gdLst/>
              <a:ahLst/>
              <a:cxnLst/>
              <a:rect l="l" t="t" r="r" b="b"/>
              <a:pathLst>
                <a:path w="1437354" h="1053637">
                  <a:moveTo>
                    <a:pt x="56744" y="0"/>
                  </a:moveTo>
                  <a:lnTo>
                    <a:pt x="1380610" y="0"/>
                  </a:lnTo>
                  <a:cubicBezTo>
                    <a:pt x="1411949" y="0"/>
                    <a:pt x="1437354" y="25405"/>
                    <a:pt x="1437354" y="56744"/>
                  </a:cubicBezTo>
                  <a:lnTo>
                    <a:pt x="1437354" y="996893"/>
                  </a:lnTo>
                  <a:cubicBezTo>
                    <a:pt x="1437354" y="1011943"/>
                    <a:pt x="1431376" y="1026376"/>
                    <a:pt x="1420734" y="1037017"/>
                  </a:cubicBezTo>
                  <a:cubicBezTo>
                    <a:pt x="1410093" y="1047659"/>
                    <a:pt x="1395660" y="1053637"/>
                    <a:pt x="1380610" y="1053637"/>
                  </a:cubicBezTo>
                  <a:lnTo>
                    <a:pt x="56744" y="1053637"/>
                  </a:lnTo>
                  <a:cubicBezTo>
                    <a:pt x="41694" y="1053637"/>
                    <a:pt x="27261" y="1047659"/>
                    <a:pt x="16620" y="1037017"/>
                  </a:cubicBezTo>
                  <a:cubicBezTo>
                    <a:pt x="5978" y="1026376"/>
                    <a:pt x="0" y="1011943"/>
                    <a:pt x="0" y="996893"/>
                  </a:cubicBezTo>
                  <a:lnTo>
                    <a:pt x="0" y="56744"/>
                  </a:lnTo>
                  <a:cubicBezTo>
                    <a:pt x="0" y="41694"/>
                    <a:pt x="5978" y="27261"/>
                    <a:pt x="16620" y="16620"/>
                  </a:cubicBezTo>
                  <a:cubicBezTo>
                    <a:pt x="27261" y="5978"/>
                    <a:pt x="41694" y="0"/>
                    <a:pt x="56744" y="0"/>
                  </a:cubicBezTo>
                  <a:close/>
                </a:path>
              </a:pathLst>
            </a:custGeom>
            <a:solidFill>
              <a:srgbClr val="FFFFFF"/>
            </a:solidFill>
            <a:ln cap="rnd">
              <a:noFill/>
              <a:prstDash val="sysDot"/>
              <a:round/>
            </a:ln>
          </p:spPr>
          <p:txBody>
            <a:bodyPr/>
            <a:lstStyle/>
            <a:p>
              <a:endParaRPr lang="ja-JP" altLang="en-US"/>
            </a:p>
          </p:txBody>
        </p:sp>
        <p:sp>
          <p:nvSpPr>
            <p:cNvPr id="14" name="TextBox 14"/>
            <p:cNvSpPr txBox="1"/>
            <p:nvPr/>
          </p:nvSpPr>
          <p:spPr>
            <a:xfrm>
              <a:off x="0" y="-38100"/>
              <a:ext cx="1437354" cy="1091737"/>
            </a:xfrm>
            <a:prstGeom prst="rect">
              <a:avLst/>
            </a:prstGeom>
          </p:spPr>
          <p:txBody>
            <a:bodyPr lIns="50800" tIns="50800" rIns="50800" bIns="50800" rtlCol="0" anchor="ctr"/>
            <a:lstStyle/>
            <a:p>
              <a:pPr algn="ctr">
                <a:lnSpc>
                  <a:spcPts val="2940"/>
                </a:lnSpc>
              </a:pPr>
              <a:endParaRPr/>
            </a:p>
          </p:txBody>
        </p:sp>
      </p:grpSp>
      <p:sp>
        <p:nvSpPr>
          <p:cNvPr id="17" name="TextBox 17"/>
          <p:cNvSpPr txBox="1"/>
          <p:nvPr/>
        </p:nvSpPr>
        <p:spPr>
          <a:xfrm>
            <a:off x="695914" y="2102644"/>
            <a:ext cx="3059975" cy="493918"/>
          </a:xfrm>
          <a:prstGeom prst="rect">
            <a:avLst/>
          </a:prstGeom>
        </p:spPr>
        <p:txBody>
          <a:bodyPr wrap="square" lIns="0" tIns="0" rIns="0" bIns="0" rtlCol="0" anchor="t">
            <a:spAutoFit/>
          </a:bodyPr>
          <a:lstStyle/>
          <a:p>
            <a:pPr lvl="0">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Market Research</a:t>
            </a:r>
          </a:p>
        </p:txBody>
      </p:sp>
      <p:sp>
        <p:nvSpPr>
          <p:cNvPr id="18" name="TextBox 18"/>
          <p:cNvSpPr txBox="1"/>
          <p:nvPr/>
        </p:nvSpPr>
        <p:spPr>
          <a:xfrm>
            <a:off x="695915" y="2883311"/>
            <a:ext cx="3059974" cy="399020"/>
          </a:xfrm>
          <a:prstGeom prst="rect">
            <a:avLst/>
          </a:prstGeom>
        </p:spPr>
        <p:txBody>
          <a:bodyPr wrap="square" lIns="0" tIns="0" rIns="0" bIns="0" rtlCol="0" anchor="t">
            <a:spAutoFit/>
          </a:bodyPr>
          <a:lstStyle/>
          <a:p>
            <a:pPr>
              <a:lnSpc>
                <a:spcPts val="3359"/>
              </a:lnSpc>
              <a:spcBef>
                <a:spcPct val="0"/>
              </a:spcBef>
            </a:pPr>
            <a:r>
              <a:rPr lang="en-US" sz="2399" b="1" dirty="0">
                <a:solidFill>
                  <a:srgbClr val="956D51"/>
                </a:solidFill>
                <a:latin typeface="筑紫A丸ゴシック Bold"/>
                <a:ea typeface="筑紫A丸ゴシック Bold"/>
                <a:cs typeface="筑紫A丸ゴシック Bold"/>
                <a:sym typeface="筑紫A丸ゴシック Bold"/>
              </a:rPr>
              <a:t>●Market Research</a:t>
            </a:r>
          </a:p>
        </p:txBody>
      </p:sp>
      <p:sp>
        <p:nvSpPr>
          <p:cNvPr id="19" name="TextBox 19"/>
          <p:cNvSpPr txBox="1"/>
          <p:nvPr/>
        </p:nvSpPr>
        <p:spPr>
          <a:xfrm>
            <a:off x="695914" y="4679383"/>
            <a:ext cx="4127606" cy="399020"/>
          </a:xfrm>
          <a:prstGeom prst="rect">
            <a:avLst/>
          </a:prstGeom>
        </p:spPr>
        <p:txBody>
          <a:bodyPr wrap="square" lIns="0" tIns="0" rIns="0" bIns="0" rtlCol="0" anchor="t">
            <a:spAutoFit/>
          </a:bodyPr>
          <a:lstStyle/>
          <a:p>
            <a:pPr>
              <a:lnSpc>
                <a:spcPts val="3359"/>
              </a:lnSpc>
              <a:spcBef>
                <a:spcPct val="0"/>
              </a:spcBef>
            </a:pPr>
            <a:r>
              <a:rPr lang="en-US" sz="2399" b="1" dirty="0">
                <a:solidFill>
                  <a:srgbClr val="956D51"/>
                </a:solidFill>
                <a:latin typeface="筑紫A丸ゴシック Bold"/>
                <a:ea typeface="筑紫A丸ゴシック Bold"/>
                <a:cs typeface="筑紫A丸ゴシック Bold"/>
                <a:sym typeface="筑紫A丸ゴシック Bold"/>
              </a:rPr>
              <a:t>●Target Customer Segment</a:t>
            </a:r>
          </a:p>
        </p:txBody>
      </p:sp>
      <p:sp>
        <p:nvSpPr>
          <p:cNvPr id="20" name="TextBox 20"/>
          <p:cNvSpPr txBox="1"/>
          <p:nvPr/>
        </p:nvSpPr>
        <p:spPr>
          <a:xfrm>
            <a:off x="695914" y="6433466"/>
            <a:ext cx="2885485" cy="399020"/>
          </a:xfrm>
          <a:prstGeom prst="rect">
            <a:avLst/>
          </a:prstGeom>
        </p:spPr>
        <p:txBody>
          <a:bodyPr wrap="square" lIns="0" tIns="0" rIns="0" bIns="0" rtlCol="0" anchor="t">
            <a:spAutoFit/>
          </a:bodyPr>
          <a:lstStyle/>
          <a:p>
            <a:pPr>
              <a:lnSpc>
                <a:spcPts val="3359"/>
              </a:lnSpc>
              <a:spcBef>
                <a:spcPct val="0"/>
              </a:spcBef>
            </a:pPr>
            <a:r>
              <a:rPr lang="en-US" sz="2399" b="1" dirty="0">
                <a:solidFill>
                  <a:srgbClr val="956D51"/>
                </a:solidFill>
                <a:latin typeface="筑紫A丸ゴシック Bold"/>
                <a:ea typeface="筑紫A丸ゴシック Bold"/>
                <a:cs typeface="筑紫A丸ゴシック Bold"/>
                <a:sym typeface="筑紫A丸ゴシック Bold"/>
              </a:rPr>
              <a:t>●Competitors</a:t>
            </a:r>
          </a:p>
        </p:txBody>
      </p:sp>
      <p:sp>
        <p:nvSpPr>
          <p:cNvPr id="21" name="TextBox 21"/>
          <p:cNvSpPr txBox="1"/>
          <p:nvPr/>
        </p:nvSpPr>
        <p:spPr>
          <a:xfrm>
            <a:off x="680841" y="7844891"/>
            <a:ext cx="3826704" cy="399020"/>
          </a:xfrm>
          <a:prstGeom prst="rect">
            <a:avLst/>
          </a:prstGeom>
        </p:spPr>
        <p:txBody>
          <a:bodyPr wrap="square" lIns="0" tIns="0" rIns="0" bIns="0" rtlCol="0" anchor="t">
            <a:spAutoFit/>
          </a:bodyPr>
          <a:lstStyle/>
          <a:p>
            <a:pPr>
              <a:lnSpc>
                <a:spcPts val="3359"/>
              </a:lnSpc>
              <a:spcBef>
                <a:spcPct val="0"/>
              </a:spcBef>
            </a:pPr>
            <a:r>
              <a:rPr lang="en-US" sz="2399" b="1" dirty="0">
                <a:solidFill>
                  <a:srgbClr val="956D51"/>
                </a:solidFill>
                <a:latin typeface="筑紫A丸ゴシック Bold"/>
                <a:ea typeface="筑紫A丸ゴシック Bold"/>
                <a:cs typeface="筑紫A丸ゴシック Bold"/>
                <a:sym typeface="筑紫A丸ゴシック Bold"/>
              </a:rPr>
              <a:t>●Local Consumer Needs</a:t>
            </a:r>
          </a:p>
        </p:txBody>
      </p:sp>
      <p:grpSp>
        <p:nvGrpSpPr>
          <p:cNvPr id="22" name="Group 22"/>
          <p:cNvGrpSpPr/>
          <p:nvPr/>
        </p:nvGrpSpPr>
        <p:grpSpPr>
          <a:xfrm>
            <a:off x="680841" y="3396035"/>
            <a:ext cx="10830156" cy="1002042"/>
            <a:chOff x="0" y="0"/>
            <a:chExt cx="2852387" cy="166125"/>
          </a:xfrm>
        </p:grpSpPr>
        <p:sp>
          <p:nvSpPr>
            <p:cNvPr id="23" name="Freeform 23"/>
            <p:cNvSpPr/>
            <p:nvPr/>
          </p:nvSpPr>
          <p:spPr>
            <a:xfrm>
              <a:off x="0" y="0"/>
              <a:ext cx="2852387" cy="166125"/>
            </a:xfrm>
            <a:custGeom>
              <a:avLst/>
              <a:gdLst/>
              <a:ahLst/>
              <a:cxnLst/>
              <a:rect l="l" t="t" r="r" b="b"/>
              <a:pathLst>
                <a:path w="2852387" h="166125">
                  <a:moveTo>
                    <a:pt x="8578" y="0"/>
                  </a:moveTo>
                  <a:lnTo>
                    <a:pt x="2843809" y="0"/>
                  </a:lnTo>
                  <a:cubicBezTo>
                    <a:pt x="2846084" y="0"/>
                    <a:pt x="2848265" y="904"/>
                    <a:pt x="2849874" y="2512"/>
                  </a:cubicBezTo>
                  <a:cubicBezTo>
                    <a:pt x="2851483" y="4121"/>
                    <a:pt x="2852387" y="6303"/>
                    <a:pt x="2852387" y="8578"/>
                  </a:cubicBezTo>
                  <a:lnTo>
                    <a:pt x="2852387" y="157546"/>
                  </a:lnTo>
                  <a:cubicBezTo>
                    <a:pt x="2852387" y="159821"/>
                    <a:pt x="2851483" y="162003"/>
                    <a:pt x="2849874" y="163612"/>
                  </a:cubicBezTo>
                  <a:cubicBezTo>
                    <a:pt x="2848265" y="165221"/>
                    <a:pt x="2846084" y="166125"/>
                    <a:pt x="2843809" y="166125"/>
                  </a:cubicBezTo>
                  <a:lnTo>
                    <a:pt x="8578" y="166125"/>
                  </a:lnTo>
                  <a:cubicBezTo>
                    <a:pt x="6303" y="166125"/>
                    <a:pt x="4121" y="165221"/>
                    <a:pt x="2512" y="163612"/>
                  </a:cubicBezTo>
                  <a:cubicBezTo>
                    <a:pt x="904" y="162003"/>
                    <a:pt x="0" y="159821"/>
                    <a:pt x="0" y="157546"/>
                  </a:cubicBezTo>
                  <a:lnTo>
                    <a:pt x="0" y="8578"/>
                  </a:lnTo>
                  <a:cubicBezTo>
                    <a:pt x="0" y="6303"/>
                    <a:pt x="904" y="4121"/>
                    <a:pt x="2512" y="2512"/>
                  </a:cubicBezTo>
                  <a:cubicBezTo>
                    <a:pt x="4121" y="904"/>
                    <a:pt x="6303" y="0"/>
                    <a:pt x="8578" y="0"/>
                  </a:cubicBezTo>
                  <a:close/>
                </a:path>
              </a:pathLst>
            </a:custGeom>
            <a:solidFill>
              <a:srgbClr val="FCF3DD"/>
            </a:solidFill>
            <a:ln cap="sq">
              <a:noFill/>
              <a:prstDash val="sysDot"/>
              <a:miter/>
            </a:ln>
          </p:spPr>
          <p:txBody>
            <a:bodyPr/>
            <a:lstStyle/>
            <a:p>
              <a:endParaRPr lang="ja-JP" altLang="en-US"/>
            </a:p>
          </p:txBody>
        </p:sp>
        <p:sp>
          <p:nvSpPr>
            <p:cNvPr id="24" name="TextBox 24"/>
            <p:cNvSpPr txBox="1"/>
            <p:nvPr/>
          </p:nvSpPr>
          <p:spPr>
            <a:xfrm>
              <a:off x="0" y="-228600"/>
              <a:ext cx="2852387" cy="394725"/>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939313" y="3546475"/>
            <a:ext cx="10755413" cy="696088"/>
          </a:xfrm>
          <a:prstGeom prst="rect">
            <a:avLst/>
          </a:prstGeom>
        </p:spPr>
        <p:txBody>
          <a:bodyPr lIns="0" tIns="0" rIns="0" bIns="0" rtlCol="0" anchor="t">
            <a:spAutoFit/>
          </a:bodyPr>
          <a:lstStyle/>
          <a:p>
            <a:pPr>
              <a:lnSpc>
                <a:spcPts val="2800"/>
              </a:lnSpc>
              <a:spcBef>
                <a:spcPct val="0"/>
              </a:spcBef>
            </a:pPr>
            <a:r>
              <a:rPr lang="en-US" altLang="ja-JP" sz="2000" dirty="0">
                <a:solidFill>
                  <a:srgbClr val="000000"/>
                </a:solidFill>
                <a:latin typeface="筑紫A丸ゴシック"/>
                <a:ea typeface="筑紫A丸ゴシック"/>
                <a:cs typeface="筑紫A丸ゴシック"/>
                <a:sym typeface="筑紫A丸ゴシック"/>
              </a:rPr>
              <a:t>Singapore's organic food market size is estimated at approximately ¥50 billion as of 2023, with an annual growth rate of 5% projected.</a:t>
            </a:r>
            <a:endParaRPr lang="ja-JP" altLang="en-US" sz="2000" dirty="0">
              <a:solidFill>
                <a:srgbClr val="000000"/>
              </a:solidFill>
              <a:latin typeface="筑紫A丸ゴシック"/>
              <a:ea typeface="筑紫A丸ゴシック"/>
              <a:cs typeface="筑紫A丸ゴシック"/>
              <a:sym typeface="筑紫A丸ゴシック"/>
            </a:endParaRPr>
          </a:p>
        </p:txBody>
      </p:sp>
      <p:grpSp>
        <p:nvGrpSpPr>
          <p:cNvPr id="26" name="Group 26"/>
          <p:cNvGrpSpPr/>
          <p:nvPr/>
        </p:nvGrpSpPr>
        <p:grpSpPr>
          <a:xfrm>
            <a:off x="764063" y="6975199"/>
            <a:ext cx="10772820" cy="752461"/>
            <a:chOff x="0" y="0"/>
            <a:chExt cx="2837286" cy="357223"/>
          </a:xfrm>
        </p:grpSpPr>
        <p:sp>
          <p:nvSpPr>
            <p:cNvPr id="27" name="Freeform 27"/>
            <p:cNvSpPr/>
            <p:nvPr/>
          </p:nvSpPr>
          <p:spPr>
            <a:xfrm>
              <a:off x="0" y="0"/>
              <a:ext cx="2837286" cy="357223"/>
            </a:xfrm>
            <a:custGeom>
              <a:avLst/>
              <a:gdLst/>
              <a:ahLst/>
              <a:cxnLst/>
              <a:rect l="l" t="t" r="r" b="b"/>
              <a:pathLst>
                <a:path w="2837286" h="357223">
                  <a:moveTo>
                    <a:pt x="8624" y="0"/>
                  </a:moveTo>
                  <a:lnTo>
                    <a:pt x="2828662" y="0"/>
                  </a:lnTo>
                  <a:cubicBezTo>
                    <a:pt x="2833425" y="0"/>
                    <a:pt x="2837286" y="3861"/>
                    <a:pt x="2837286" y="8624"/>
                  </a:cubicBezTo>
                  <a:lnTo>
                    <a:pt x="2837286" y="348599"/>
                  </a:lnTo>
                  <a:cubicBezTo>
                    <a:pt x="2837286" y="353362"/>
                    <a:pt x="2833425" y="357223"/>
                    <a:pt x="2828662" y="357223"/>
                  </a:cubicBezTo>
                  <a:lnTo>
                    <a:pt x="8624" y="357223"/>
                  </a:lnTo>
                  <a:cubicBezTo>
                    <a:pt x="3861" y="357223"/>
                    <a:pt x="0" y="353362"/>
                    <a:pt x="0" y="348599"/>
                  </a:cubicBezTo>
                  <a:lnTo>
                    <a:pt x="0" y="8624"/>
                  </a:lnTo>
                  <a:cubicBezTo>
                    <a:pt x="0" y="3861"/>
                    <a:pt x="3861" y="0"/>
                    <a:pt x="8624" y="0"/>
                  </a:cubicBezTo>
                  <a:close/>
                </a:path>
              </a:pathLst>
            </a:custGeom>
            <a:solidFill>
              <a:srgbClr val="FCF3DD"/>
            </a:solidFill>
            <a:ln cap="sq">
              <a:noFill/>
              <a:prstDash val="sysDot"/>
              <a:miter/>
            </a:ln>
          </p:spPr>
          <p:txBody>
            <a:bodyPr/>
            <a:lstStyle/>
            <a:p>
              <a:endParaRPr lang="ja-JP" altLang="en-US"/>
            </a:p>
          </p:txBody>
        </p:sp>
        <p:sp>
          <p:nvSpPr>
            <p:cNvPr id="28" name="TextBox 28"/>
            <p:cNvSpPr txBox="1"/>
            <p:nvPr/>
          </p:nvSpPr>
          <p:spPr>
            <a:xfrm>
              <a:off x="0" y="-228600"/>
              <a:ext cx="2837286" cy="585823"/>
            </a:xfrm>
            <a:prstGeom prst="rect">
              <a:avLst/>
            </a:prstGeom>
          </p:spPr>
          <p:txBody>
            <a:bodyPr lIns="50800" tIns="50800" rIns="50800" bIns="50800" rtlCol="0" anchor="ctr"/>
            <a:lstStyle/>
            <a:p>
              <a:pPr algn="ctr">
                <a:lnSpc>
                  <a:spcPts val="2800"/>
                </a:lnSpc>
              </a:pPr>
              <a:endParaRPr/>
            </a:p>
          </p:txBody>
        </p:sp>
      </p:grpSp>
      <p:sp>
        <p:nvSpPr>
          <p:cNvPr id="29" name="TextBox 29"/>
          <p:cNvSpPr txBox="1"/>
          <p:nvPr/>
        </p:nvSpPr>
        <p:spPr>
          <a:xfrm>
            <a:off x="954386" y="7100529"/>
            <a:ext cx="10593729" cy="337015"/>
          </a:xfrm>
          <a:prstGeom prst="rect">
            <a:avLst/>
          </a:prstGeom>
        </p:spPr>
        <p:txBody>
          <a:bodyPr wrap="square" lIns="0" tIns="0" rIns="0" bIns="0" rtlCol="0" anchor="t">
            <a:spAutoFit/>
          </a:bodyPr>
          <a:lstStyle/>
          <a:p>
            <a:pPr>
              <a:lnSpc>
                <a:spcPts val="2800"/>
              </a:lnSpc>
              <a:spcBef>
                <a:spcPct val="0"/>
              </a:spcBef>
            </a:pPr>
            <a:r>
              <a:rPr lang="en-US" altLang="ja-JP" sz="2000" dirty="0">
                <a:solidFill>
                  <a:srgbClr val="0D0D0D"/>
                </a:solidFill>
                <a:latin typeface="筑紫A丸ゴシック"/>
                <a:ea typeface="筑紫A丸ゴシック"/>
                <a:cs typeface="筑紫A丸ゴシック"/>
                <a:sym typeface="筑紫A丸ゴシック"/>
              </a:rPr>
              <a:t>Company A (specialized organic food chain), Company B (local company with strengths in online sales)</a:t>
            </a: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3" name="TextBox 33"/>
          <p:cNvSpPr txBox="1"/>
          <p:nvPr/>
        </p:nvSpPr>
        <p:spPr>
          <a:xfrm>
            <a:off x="12793732" y="552449"/>
            <a:ext cx="3042399" cy="493918"/>
          </a:xfrm>
          <a:prstGeom prst="rect">
            <a:avLst/>
          </a:prstGeom>
        </p:spPr>
        <p:txBody>
          <a:bodyPr wrap="square" lIns="0" tIns="0" rIns="0" bIns="0" rtlCol="0" anchor="t">
            <a:spAutoFit/>
          </a:bodyPr>
          <a:lstStyle/>
          <a:p>
            <a:pPr lvl="0">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Market Analysis</a:t>
            </a:r>
          </a:p>
        </p:txBody>
      </p:sp>
      <p:sp>
        <p:nvSpPr>
          <p:cNvPr id="34" name="TextBox 34"/>
          <p:cNvSpPr txBox="1"/>
          <p:nvPr/>
        </p:nvSpPr>
        <p:spPr>
          <a:xfrm>
            <a:off x="12793733" y="1263650"/>
            <a:ext cx="4827802" cy="2016962"/>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Analyzes market trends, growth potential, challenges, and opportunities based on data and research findings. Forecasts the business's future viability and clarifies risks and opportunities.</a:t>
            </a:r>
            <a:endParaRPr lang="ja-JP" altLang="en-US" sz="2000" dirty="0">
              <a:solidFill>
                <a:srgbClr val="0D0D0D"/>
              </a:solidFill>
              <a:latin typeface="筑紫A丸ゴシック"/>
              <a:ea typeface="筑紫A丸ゴシック"/>
              <a:cs typeface="筑紫A丸ゴシック"/>
              <a:sym typeface="筑紫A丸ゴシック"/>
            </a:endParaRPr>
          </a:p>
        </p:txBody>
      </p:sp>
      <p:grpSp>
        <p:nvGrpSpPr>
          <p:cNvPr id="35" name="Group 35"/>
          <p:cNvGrpSpPr/>
          <p:nvPr/>
        </p:nvGrpSpPr>
        <p:grpSpPr>
          <a:xfrm>
            <a:off x="12496489" y="5921976"/>
            <a:ext cx="5457454" cy="4000528"/>
            <a:chOff x="0" y="0"/>
            <a:chExt cx="1437354" cy="1053637"/>
          </a:xfrm>
        </p:grpSpPr>
        <p:sp>
          <p:nvSpPr>
            <p:cNvPr id="36" name="Freeform 36"/>
            <p:cNvSpPr/>
            <p:nvPr/>
          </p:nvSpPr>
          <p:spPr>
            <a:xfrm>
              <a:off x="0" y="0"/>
              <a:ext cx="1437354" cy="1053637"/>
            </a:xfrm>
            <a:custGeom>
              <a:avLst/>
              <a:gdLst/>
              <a:ahLst/>
              <a:cxnLst/>
              <a:rect l="l" t="t" r="r" b="b"/>
              <a:pathLst>
                <a:path w="1437354" h="1053637">
                  <a:moveTo>
                    <a:pt x="56744" y="0"/>
                  </a:moveTo>
                  <a:lnTo>
                    <a:pt x="1380610" y="0"/>
                  </a:lnTo>
                  <a:cubicBezTo>
                    <a:pt x="1411949" y="0"/>
                    <a:pt x="1437354" y="25405"/>
                    <a:pt x="1437354" y="56744"/>
                  </a:cubicBezTo>
                  <a:lnTo>
                    <a:pt x="1437354" y="996893"/>
                  </a:lnTo>
                  <a:cubicBezTo>
                    <a:pt x="1437354" y="1011943"/>
                    <a:pt x="1431376" y="1026376"/>
                    <a:pt x="1420734" y="1037017"/>
                  </a:cubicBezTo>
                  <a:cubicBezTo>
                    <a:pt x="1410093" y="1047659"/>
                    <a:pt x="1395660" y="1053637"/>
                    <a:pt x="1380610" y="1053637"/>
                  </a:cubicBezTo>
                  <a:lnTo>
                    <a:pt x="56744" y="1053637"/>
                  </a:lnTo>
                  <a:cubicBezTo>
                    <a:pt x="41694" y="1053637"/>
                    <a:pt x="27261" y="1047659"/>
                    <a:pt x="16620" y="1037017"/>
                  </a:cubicBezTo>
                  <a:cubicBezTo>
                    <a:pt x="5978" y="1026376"/>
                    <a:pt x="0" y="1011943"/>
                    <a:pt x="0" y="996893"/>
                  </a:cubicBezTo>
                  <a:lnTo>
                    <a:pt x="0" y="56744"/>
                  </a:lnTo>
                  <a:cubicBezTo>
                    <a:pt x="0" y="41694"/>
                    <a:pt x="5978" y="27261"/>
                    <a:pt x="16620" y="16620"/>
                  </a:cubicBezTo>
                  <a:cubicBezTo>
                    <a:pt x="27261" y="5978"/>
                    <a:pt x="41694" y="0"/>
                    <a:pt x="56744" y="0"/>
                  </a:cubicBezTo>
                  <a:close/>
                </a:path>
              </a:pathLst>
            </a:custGeom>
            <a:solidFill>
              <a:srgbClr val="FFFFFF"/>
            </a:solidFill>
            <a:ln cap="rnd">
              <a:noFill/>
              <a:prstDash val="sysDot"/>
              <a:round/>
            </a:ln>
          </p:spPr>
          <p:txBody>
            <a:bodyPr/>
            <a:lstStyle/>
            <a:p>
              <a:endParaRPr lang="ja-JP" altLang="en-US"/>
            </a:p>
          </p:txBody>
        </p:sp>
        <p:sp>
          <p:nvSpPr>
            <p:cNvPr id="37" name="TextBox 37"/>
            <p:cNvSpPr txBox="1"/>
            <p:nvPr/>
          </p:nvSpPr>
          <p:spPr>
            <a:xfrm>
              <a:off x="0" y="-38100"/>
              <a:ext cx="1437354" cy="1091737"/>
            </a:xfrm>
            <a:prstGeom prst="rect">
              <a:avLst/>
            </a:prstGeom>
          </p:spPr>
          <p:txBody>
            <a:bodyPr lIns="50800" tIns="50800" rIns="50800" bIns="50800" rtlCol="0" anchor="ctr"/>
            <a:lstStyle/>
            <a:p>
              <a:pPr algn="ctr">
                <a:lnSpc>
                  <a:spcPts val="2940"/>
                </a:lnSpc>
              </a:pPr>
              <a:endParaRPr/>
            </a:p>
          </p:txBody>
        </p:sp>
      </p:grpSp>
      <p:sp>
        <p:nvSpPr>
          <p:cNvPr id="38" name="TextBox 38"/>
          <p:cNvSpPr txBox="1"/>
          <p:nvPr/>
        </p:nvSpPr>
        <p:spPr>
          <a:xfrm>
            <a:off x="12793733" y="6115049"/>
            <a:ext cx="2082344" cy="493918"/>
          </a:xfrm>
          <a:prstGeom prst="rect">
            <a:avLst/>
          </a:prstGeom>
        </p:spPr>
        <p:txBody>
          <a:bodyPr lIns="0" tIns="0" rIns="0" bIns="0" rtlCol="0" anchor="t">
            <a:spAutoFit/>
          </a:bodyPr>
          <a:lstStyle/>
          <a:p>
            <a:pPr lvl="0">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Strategy</a:t>
            </a:r>
          </a:p>
        </p:txBody>
      </p:sp>
      <p:sp>
        <p:nvSpPr>
          <p:cNvPr id="39" name="TextBox 39"/>
          <p:cNvSpPr txBox="1"/>
          <p:nvPr/>
        </p:nvSpPr>
        <p:spPr>
          <a:xfrm>
            <a:off x="12793733" y="6826250"/>
            <a:ext cx="4827802" cy="2016962"/>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Outlines how to deploy the company's products/services based on market analysis results. Presents specific strategies for establishing competitive advantage, pricing, and developing sales channels.</a:t>
            </a:r>
            <a:endParaRPr lang="ja-JP" altLang="en-US" sz="2000" dirty="0">
              <a:solidFill>
                <a:srgbClr val="0D0D0D"/>
              </a:solidFill>
              <a:latin typeface="筑紫A丸ゴシック"/>
              <a:ea typeface="筑紫A丸ゴシック"/>
              <a:cs typeface="筑紫A丸ゴシック"/>
              <a:sym typeface="筑紫A丸ゴシック"/>
            </a:endParaRPr>
          </a:p>
        </p:txBody>
      </p:sp>
      <p:grpSp>
        <p:nvGrpSpPr>
          <p:cNvPr id="40" name="Group 40"/>
          <p:cNvGrpSpPr/>
          <p:nvPr/>
        </p:nvGrpSpPr>
        <p:grpSpPr>
          <a:xfrm>
            <a:off x="730797" y="5202489"/>
            <a:ext cx="10830156" cy="952748"/>
            <a:chOff x="0" y="0"/>
            <a:chExt cx="2852387" cy="166125"/>
          </a:xfrm>
        </p:grpSpPr>
        <p:sp>
          <p:nvSpPr>
            <p:cNvPr id="41" name="Freeform 41"/>
            <p:cNvSpPr/>
            <p:nvPr/>
          </p:nvSpPr>
          <p:spPr>
            <a:xfrm>
              <a:off x="0" y="0"/>
              <a:ext cx="2852387" cy="166125"/>
            </a:xfrm>
            <a:custGeom>
              <a:avLst/>
              <a:gdLst/>
              <a:ahLst/>
              <a:cxnLst/>
              <a:rect l="l" t="t" r="r" b="b"/>
              <a:pathLst>
                <a:path w="2852387" h="166125">
                  <a:moveTo>
                    <a:pt x="8578" y="0"/>
                  </a:moveTo>
                  <a:lnTo>
                    <a:pt x="2843809" y="0"/>
                  </a:lnTo>
                  <a:cubicBezTo>
                    <a:pt x="2846084" y="0"/>
                    <a:pt x="2848265" y="904"/>
                    <a:pt x="2849874" y="2512"/>
                  </a:cubicBezTo>
                  <a:cubicBezTo>
                    <a:pt x="2851483" y="4121"/>
                    <a:pt x="2852387" y="6303"/>
                    <a:pt x="2852387" y="8578"/>
                  </a:cubicBezTo>
                  <a:lnTo>
                    <a:pt x="2852387" y="157546"/>
                  </a:lnTo>
                  <a:cubicBezTo>
                    <a:pt x="2852387" y="159821"/>
                    <a:pt x="2851483" y="162003"/>
                    <a:pt x="2849874" y="163612"/>
                  </a:cubicBezTo>
                  <a:cubicBezTo>
                    <a:pt x="2848265" y="165221"/>
                    <a:pt x="2846084" y="166125"/>
                    <a:pt x="2843809" y="166125"/>
                  </a:cubicBezTo>
                  <a:lnTo>
                    <a:pt x="8578" y="166125"/>
                  </a:lnTo>
                  <a:cubicBezTo>
                    <a:pt x="6303" y="166125"/>
                    <a:pt x="4121" y="165221"/>
                    <a:pt x="2512" y="163612"/>
                  </a:cubicBezTo>
                  <a:cubicBezTo>
                    <a:pt x="904" y="162003"/>
                    <a:pt x="0" y="159821"/>
                    <a:pt x="0" y="157546"/>
                  </a:cubicBezTo>
                  <a:lnTo>
                    <a:pt x="0" y="8578"/>
                  </a:lnTo>
                  <a:cubicBezTo>
                    <a:pt x="0" y="6303"/>
                    <a:pt x="904" y="4121"/>
                    <a:pt x="2512" y="2512"/>
                  </a:cubicBezTo>
                  <a:cubicBezTo>
                    <a:pt x="4121" y="904"/>
                    <a:pt x="6303" y="0"/>
                    <a:pt x="8578" y="0"/>
                  </a:cubicBezTo>
                  <a:close/>
                </a:path>
              </a:pathLst>
            </a:custGeom>
            <a:solidFill>
              <a:srgbClr val="FCF3DD"/>
            </a:solidFill>
            <a:ln cap="sq">
              <a:noFill/>
              <a:prstDash val="sysDot"/>
              <a:miter/>
            </a:ln>
          </p:spPr>
          <p:txBody>
            <a:bodyPr/>
            <a:lstStyle/>
            <a:p>
              <a:endParaRPr lang="ja-JP" altLang="en-US"/>
            </a:p>
          </p:txBody>
        </p:sp>
        <p:sp>
          <p:nvSpPr>
            <p:cNvPr id="42" name="TextBox 42"/>
            <p:cNvSpPr txBox="1"/>
            <p:nvPr/>
          </p:nvSpPr>
          <p:spPr>
            <a:xfrm>
              <a:off x="0" y="-228600"/>
              <a:ext cx="2852387" cy="394725"/>
            </a:xfrm>
            <a:prstGeom prst="rect">
              <a:avLst/>
            </a:prstGeom>
          </p:spPr>
          <p:txBody>
            <a:bodyPr lIns="50800" tIns="50800" rIns="50800" bIns="50800" rtlCol="0" anchor="ctr"/>
            <a:lstStyle/>
            <a:p>
              <a:pPr algn="ctr">
                <a:lnSpc>
                  <a:spcPts val="2800"/>
                </a:lnSpc>
              </a:pPr>
              <a:endParaRPr/>
            </a:p>
          </p:txBody>
        </p:sp>
      </p:grpSp>
      <p:sp>
        <p:nvSpPr>
          <p:cNvPr id="43" name="TextBox 43"/>
          <p:cNvSpPr txBox="1"/>
          <p:nvPr/>
        </p:nvSpPr>
        <p:spPr>
          <a:xfrm>
            <a:off x="954386" y="5331285"/>
            <a:ext cx="10571685" cy="696088"/>
          </a:xfrm>
          <a:prstGeom prst="rect">
            <a:avLst/>
          </a:prstGeom>
        </p:spPr>
        <p:txBody>
          <a:bodyPr wrap="square" lIns="0" tIns="0" rIns="0" bIns="0" rtlCol="0" anchor="t">
            <a:spAutoFit/>
          </a:bodyPr>
          <a:lstStyle/>
          <a:p>
            <a:pPr>
              <a:lnSpc>
                <a:spcPts val="2800"/>
              </a:lnSpc>
              <a:spcBef>
                <a:spcPct val="0"/>
              </a:spcBef>
            </a:pPr>
            <a:r>
              <a:rPr lang="en-US" altLang="ja-JP" sz="2000" dirty="0">
                <a:solidFill>
                  <a:srgbClr val="000000"/>
                </a:solidFill>
                <a:latin typeface="筑紫A丸ゴシック"/>
                <a:ea typeface="筑紫A丸ゴシック"/>
                <a:cs typeface="筑紫A丸ゴシック"/>
                <a:sym typeface="筑紫A丸ゴシック"/>
              </a:rPr>
              <a:t>Health-conscious affluent women aged 25-45. Office workers and high-income homemakers are the primary targets.</a:t>
            </a:r>
            <a:endParaRPr lang="ja-JP" altLang="en-US" sz="2000" dirty="0">
              <a:solidFill>
                <a:srgbClr val="000000"/>
              </a:solidFill>
              <a:latin typeface="筑紫A丸ゴシック"/>
              <a:ea typeface="筑紫A丸ゴシック"/>
              <a:cs typeface="筑紫A丸ゴシック"/>
              <a:sym typeface="筑紫A丸ゴシック"/>
            </a:endParaRPr>
          </a:p>
        </p:txBody>
      </p:sp>
      <p:grpSp>
        <p:nvGrpSpPr>
          <p:cNvPr id="44" name="Group 44"/>
          <p:cNvGrpSpPr/>
          <p:nvPr/>
        </p:nvGrpSpPr>
        <p:grpSpPr>
          <a:xfrm>
            <a:off x="735152" y="8351181"/>
            <a:ext cx="10830156" cy="895610"/>
            <a:chOff x="0" y="0"/>
            <a:chExt cx="2852387" cy="166125"/>
          </a:xfrm>
        </p:grpSpPr>
        <p:sp>
          <p:nvSpPr>
            <p:cNvPr id="45" name="Freeform 45"/>
            <p:cNvSpPr/>
            <p:nvPr/>
          </p:nvSpPr>
          <p:spPr>
            <a:xfrm>
              <a:off x="0" y="0"/>
              <a:ext cx="2852387" cy="166125"/>
            </a:xfrm>
            <a:custGeom>
              <a:avLst/>
              <a:gdLst/>
              <a:ahLst/>
              <a:cxnLst/>
              <a:rect l="l" t="t" r="r" b="b"/>
              <a:pathLst>
                <a:path w="2852387" h="166125">
                  <a:moveTo>
                    <a:pt x="8578" y="0"/>
                  </a:moveTo>
                  <a:lnTo>
                    <a:pt x="2843809" y="0"/>
                  </a:lnTo>
                  <a:cubicBezTo>
                    <a:pt x="2846084" y="0"/>
                    <a:pt x="2848265" y="904"/>
                    <a:pt x="2849874" y="2512"/>
                  </a:cubicBezTo>
                  <a:cubicBezTo>
                    <a:pt x="2851483" y="4121"/>
                    <a:pt x="2852387" y="6303"/>
                    <a:pt x="2852387" y="8578"/>
                  </a:cubicBezTo>
                  <a:lnTo>
                    <a:pt x="2852387" y="157546"/>
                  </a:lnTo>
                  <a:cubicBezTo>
                    <a:pt x="2852387" y="159821"/>
                    <a:pt x="2851483" y="162003"/>
                    <a:pt x="2849874" y="163612"/>
                  </a:cubicBezTo>
                  <a:cubicBezTo>
                    <a:pt x="2848265" y="165221"/>
                    <a:pt x="2846084" y="166125"/>
                    <a:pt x="2843809" y="166125"/>
                  </a:cubicBezTo>
                  <a:lnTo>
                    <a:pt x="8578" y="166125"/>
                  </a:lnTo>
                  <a:cubicBezTo>
                    <a:pt x="6303" y="166125"/>
                    <a:pt x="4121" y="165221"/>
                    <a:pt x="2512" y="163612"/>
                  </a:cubicBezTo>
                  <a:cubicBezTo>
                    <a:pt x="904" y="162003"/>
                    <a:pt x="0" y="159821"/>
                    <a:pt x="0" y="157546"/>
                  </a:cubicBezTo>
                  <a:lnTo>
                    <a:pt x="0" y="8578"/>
                  </a:lnTo>
                  <a:cubicBezTo>
                    <a:pt x="0" y="6303"/>
                    <a:pt x="904" y="4121"/>
                    <a:pt x="2512" y="2512"/>
                  </a:cubicBezTo>
                  <a:cubicBezTo>
                    <a:pt x="4121" y="904"/>
                    <a:pt x="6303" y="0"/>
                    <a:pt x="8578" y="0"/>
                  </a:cubicBezTo>
                  <a:close/>
                </a:path>
              </a:pathLst>
            </a:custGeom>
            <a:solidFill>
              <a:srgbClr val="FCF3DD"/>
            </a:solidFill>
            <a:ln cap="sq">
              <a:noFill/>
              <a:prstDash val="sysDot"/>
              <a:miter/>
            </a:ln>
          </p:spPr>
          <p:txBody>
            <a:bodyPr/>
            <a:lstStyle/>
            <a:p>
              <a:endParaRPr lang="ja-JP" altLang="en-US"/>
            </a:p>
          </p:txBody>
        </p:sp>
        <p:sp>
          <p:nvSpPr>
            <p:cNvPr id="46" name="TextBox 46"/>
            <p:cNvSpPr txBox="1"/>
            <p:nvPr/>
          </p:nvSpPr>
          <p:spPr>
            <a:xfrm>
              <a:off x="0" y="-228600"/>
              <a:ext cx="2852387" cy="394725"/>
            </a:xfrm>
            <a:prstGeom prst="rect">
              <a:avLst/>
            </a:prstGeom>
          </p:spPr>
          <p:txBody>
            <a:bodyPr lIns="50800" tIns="50800" rIns="50800" bIns="50800" rtlCol="0" anchor="ctr"/>
            <a:lstStyle/>
            <a:p>
              <a:pPr algn="ctr">
                <a:lnSpc>
                  <a:spcPts val="2800"/>
                </a:lnSpc>
              </a:pPr>
              <a:endParaRPr/>
            </a:p>
          </p:txBody>
        </p:sp>
      </p:grpSp>
      <p:sp>
        <p:nvSpPr>
          <p:cNvPr id="47" name="TextBox 47"/>
          <p:cNvSpPr txBox="1"/>
          <p:nvPr/>
        </p:nvSpPr>
        <p:spPr>
          <a:xfrm>
            <a:off x="954386" y="8427881"/>
            <a:ext cx="10755413" cy="696088"/>
          </a:xfrm>
          <a:prstGeom prst="rect">
            <a:avLst/>
          </a:prstGeom>
        </p:spPr>
        <p:txBody>
          <a:bodyPr lIns="0" tIns="0" rIns="0" bIns="0" rtlCol="0" anchor="t">
            <a:spAutoFit/>
          </a:bodyPr>
          <a:lstStyle/>
          <a:p>
            <a:pPr>
              <a:lnSpc>
                <a:spcPts val="2800"/>
              </a:lnSpc>
              <a:spcBef>
                <a:spcPct val="0"/>
              </a:spcBef>
            </a:pPr>
            <a:r>
              <a:rPr lang="en-US" altLang="ja-JP" sz="2000" dirty="0">
                <a:solidFill>
                  <a:srgbClr val="000000"/>
                </a:solidFill>
                <a:latin typeface="筑紫A丸ゴシック"/>
                <a:ea typeface="筑紫A丸ゴシック"/>
                <a:cs typeface="筑紫A丸ゴシック"/>
                <a:sym typeface="筑紫A丸ゴシック"/>
              </a:rPr>
              <a:t>Demand for Japanese organic food is increasing due to rising health consciousness. There is a strong emphasis on safety and high quality.</a:t>
            </a:r>
            <a:endParaRPr lang="ja-JP" altLang="en-US" sz="2000" dirty="0">
              <a:solidFill>
                <a:srgbClr val="000000"/>
              </a:solidFill>
              <a:latin typeface="筑紫A丸ゴシック"/>
              <a:ea typeface="筑紫A丸ゴシック"/>
              <a:cs typeface="筑紫A丸ゴシック"/>
              <a:sym typeface="筑紫A丸ゴシック"/>
            </a:endParaRPr>
          </a:p>
        </p:txBody>
      </p:sp>
      <p:grpSp>
        <p:nvGrpSpPr>
          <p:cNvPr id="48" name="Group 48"/>
          <p:cNvGrpSpPr/>
          <p:nvPr/>
        </p:nvGrpSpPr>
        <p:grpSpPr>
          <a:xfrm>
            <a:off x="14531886" y="4841279"/>
            <a:ext cx="1545773" cy="570255"/>
            <a:chOff x="0" y="0"/>
            <a:chExt cx="593109" cy="218806"/>
          </a:xfrm>
        </p:grpSpPr>
        <p:sp>
          <p:nvSpPr>
            <p:cNvPr id="49" name="Freeform 49"/>
            <p:cNvSpPr/>
            <p:nvPr/>
          </p:nvSpPr>
          <p:spPr>
            <a:xfrm>
              <a:off x="0" y="0"/>
              <a:ext cx="593109" cy="218806"/>
            </a:xfrm>
            <a:custGeom>
              <a:avLst/>
              <a:gdLst/>
              <a:ahLst/>
              <a:cxnLst/>
              <a:rect l="l" t="t" r="r" b="b"/>
              <a:pathLst>
                <a:path w="593109" h="218806">
                  <a:moveTo>
                    <a:pt x="296555" y="218806"/>
                  </a:moveTo>
                  <a:lnTo>
                    <a:pt x="593109" y="0"/>
                  </a:lnTo>
                  <a:lnTo>
                    <a:pt x="0" y="0"/>
                  </a:lnTo>
                  <a:lnTo>
                    <a:pt x="296555" y="218806"/>
                  </a:lnTo>
                  <a:close/>
                </a:path>
              </a:pathLst>
            </a:custGeom>
            <a:solidFill>
              <a:srgbClr val="FFFFFF"/>
            </a:solidFill>
          </p:spPr>
          <p:txBody>
            <a:bodyPr/>
            <a:lstStyle/>
            <a:p>
              <a:endParaRPr lang="ja-JP" altLang="en-US"/>
            </a:p>
          </p:txBody>
        </p:sp>
        <p:sp>
          <p:nvSpPr>
            <p:cNvPr id="50" name="TextBox 50"/>
            <p:cNvSpPr txBox="1"/>
            <p:nvPr/>
          </p:nvSpPr>
          <p:spPr>
            <a:xfrm>
              <a:off x="92673" y="-22471"/>
              <a:ext cx="407763" cy="139688"/>
            </a:xfrm>
            <a:prstGeom prst="rect">
              <a:avLst/>
            </a:prstGeom>
          </p:spPr>
          <p:txBody>
            <a:bodyPr lIns="50800" tIns="50800" rIns="50800" bIns="50800" rtlCol="0" anchor="ctr"/>
            <a:lstStyle/>
            <a:p>
              <a:pPr algn="ctr">
                <a:lnSpc>
                  <a:spcPts val="2940"/>
                </a:lnSpc>
              </a:pPr>
              <a:endParaRPr/>
            </a:p>
          </p:txBody>
        </p:sp>
      </p:grpSp>
      <p:grpSp>
        <p:nvGrpSpPr>
          <p:cNvPr id="56" name="Group 15">
            <a:extLst>
              <a:ext uri="{FF2B5EF4-FFF2-40B4-BE49-F238E27FC236}">
                <a16:creationId xmlns:a16="http://schemas.microsoft.com/office/drawing/2014/main" id="{BE5AD01A-E9F3-752E-4286-D41F59CAE5D2}"/>
              </a:ext>
            </a:extLst>
          </p:cNvPr>
          <p:cNvGrpSpPr/>
          <p:nvPr/>
        </p:nvGrpSpPr>
        <p:grpSpPr>
          <a:xfrm>
            <a:off x="-394081" y="-1996013"/>
            <a:ext cx="8452341" cy="3793879"/>
            <a:chOff x="0" y="-238125"/>
            <a:chExt cx="2226131" cy="999211"/>
          </a:xfrm>
        </p:grpSpPr>
        <p:sp>
          <p:nvSpPr>
            <p:cNvPr id="57" name="Freeform 16">
              <a:extLst>
                <a:ext uri="{FF2B5EF4-FFF2-40B4-BE49-F238E27FC236}">
                  <a16:creationId xmlns:a16="http://schemas.microsoft.com/office/drawing/2014/main" id="{F06C79B5-1355-1F48-71D0-9997694E05D1}"/>
                </a:ext>
              </a:extLst>
            </p:cNvPr>
            <p:cNvSpPr/>
            <p:nvPr/>
          </p:nvSpPr>
          <p:spPr>
            <a:xfrm>
              <a:off x="43583" y="219856"/>
              <a:ext cx="2182548" cy="541230"/>
            </a:xfrm>
            <a:custGeom>
              <a:avLst/>
              <a:gdLst/>
              <a:ahLst/>
              <a:cxnLst/>
              <a:rect l="l" t="t" r="r" b="b"/>
              <a:pathLst>
                <a:path w="2226131" h="761086">
                  <a:moveTo>
                    <a:pt x="46713" y="0"/>
                  </a:moveTo>
                  <a:lnTo>
                    <a:pt x="2179418" y="0"/>
                  </a:lnTo>
                  <a:cubicBezTo>
                    <a:pt x="2205217" y="0"/>
                    <a:pt x="2226131" y="20914"/>
                    <a:pt x="2226131" y="46713"/>
                  </a:cubicBezTo>
                  <a:lnTo>
                    <a:pt x="2226131" y="714372"/>
                  </a:lnTo>
                  <a:cubicBezTo>
                    <a:pt x="2226131" y="740171"/>
                    <a:pt x="2205217" y="761086"/>
                    <a:pt x="2179418" y="761086"/>
                  </a:cubicBezTo>
                  <a:lnTo>
                    <a:pt x="46713" y="761086"/>
                  </a:lnTo>
                  <a:cubicBezTo>
                    <a:pt x="20914" y="761086"/>
                    <a:pt x="0" y="740171"/>
                    <a:pt x="0" y="714372"/>
                  </a:cubicBezTo>
                  <a:lnTo>
                    <a:pt x="0" y="46713"/>
                  </a:lnTo>
                  <a:cubicBezTo>
                    <a:pt x="0" y="20914"/>
                    <a:pt x="20914" y="0"/>
                    <a:pt x="46713" y="0"/>
                  </a:cubicBezTo>
                  <a:close/>
                </a:path>
              </a:pathLst>
            </a:custGeom>
            <a:solidFill>
              <a:srgbClr val="956D51"/>
            </a:solidFill>
          </p:spPr>
          <p:txBody>
            <a:bodyPr/>
            <a:lstStyle/>
            <a:p>
              <a:endParaRPr lang="ja-JP" altLang="en-US"/>
            </a:p>
          </p:txBody>
        </p:sp>
        <p:sp>
          <p:nvSpPr>
            <p:cNvPr id="58" name="TextBox 17">
              <a:extLst>
                <a:ext uri="{FF2B5EF4-FFF2-40B4-BE49-F238E27FC236}">
                  <a16:creationId xmlns:a16="http://schemas.microsoft.com/office/drawing/2014/main" id="{ACE9939E-9396-F01C-22B1-73CE21FCA0BA}"/>
                </a:ext>
              </a:extLst>
            </p:cNvPr>
            <p:cNvSpPr txBox="1"/>
            <p:nvPr/>
          </p:nvSpPr>
          <p:spPr>
            <a:xfrm>
              <a:off x="0" y="-238125"/>
              <a:ext cx="2226131" cy="999211"/>
            </a:xfrm>
            <a:prstGeom prst="rect">
              <a:avLst/>
            </a:prstGeom>
          </p:spPr>
          <p:txBody>
            <a:bodyPr lIns="50800" tIns="50800" rIns="50800" bIns="50800" rtlCol="0" anchor="ctr"/>
            <a:lstStyle/>
            <a:p>
              <a:pPr algn="ctr">
                <a:lnSpc>
                  <a:spcPts val="2940"/>
                </a:lnSpc>
              </a:pPr>
              <a:endParaRPr/>
            </a:p>
          </p:txBody>
        </p:sp>
      </p:grpSp>
      <p:sp>
        <p:nvSpPr>
          <p:cNvPr id="59" name="TextBox 18">
            <a:extLst>
              <a:ext uri="{FF2B5EF4-FFF2-40B4-BE49-F238E27FC236}">
                <a16:creationId xmlns:a16="http://schemas.microsoft.com/office/drawing/2014/main" id="{54E7461C-9FA3-0D90-C71C-9B54D02F19E7}"/>
              </a:ext>
            </a:extLst>
          </p:cNvPr>
          <p:cNvSpPr txBox="1"/>
          <p:nvPr/>
        </p:nvSpPr>
        <p:spPr>
          <a:xfrm>
            <a:off x="-94926" y="141449"/>
            <a:ext cx="7962251" cy="823302"/>
          </a:xfrm>
          <a:prstGeom prst="rect">
            <a:avLst/>
          </a:prstGeom>
        </p:spPr>
        <p:txBody>
          <a:bodyPr wrap="square" lIns="0" tIns="0" rIns="0" bIns="0" rtlCol="0" anchor="t">
            <a:spAutoFit/>
          </a:bodyPr>
          <a:lstStyle/>
          <a:p>
            <a:pPr algn="ctr">
              <a:lnSpc>
                <a:spcPts val="7000"/>
              </a:lnSpc>
              <a:spcBef>
                <a:spcPct val="0"/>
              </a:spcBef>
            </a:pPr>
            <a:r>
              <a:rPr lang="en-US" sz="5000" b="1" dirty="0">
                <a:solidFill>
                  <a:srgbClr val="FFFFFF"/>
                </a:solidFill>
                <a:latin typeface="筑紫A丸ゴシック Bold"/>
                <a:ea typeface="筑紫A丸ゴシック Bold"/>
                <a:cs typeface="筑紫A丸ゴシック Bold"/>
                <a:sym typeface="筑紫A丸ゴシック Bold"/>
              </a:rPr>
              <a:t>Market Analysis &amp; Strategy</a:t>
            </a:r>
          </a:p>
        </p:txBody>
      </p:sp>
      <p:sp>
        <p:nvSpPr>
          <p:cNvPr id="60" name="TextBox 19">
            <a:extLst>
              <a:ext uri="{FF2B5EF4-FFF2-40B4-BE49-F238E27FC236}">
                <a16:creationId xmlns:a16="http://schemas.microsoft.com/office/drawing/2014/main" id="{9574E27B-6E3F-3A5C-54C7-BFBF39A09122}"/>
              </a:ext>
            </a:extLst>
          </p:cNvPr>
          <p:cNvSpPr txBox="1"/>
          <p:nvPr/>
        </p:nvSpPr>
        <p:spPr>
          <a:xfrm>
            <a:off x="1632744" y="991919"/>
            <a:ext cx="4099631" cy="493981"/>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筑紫A丸ゴシック Bold"/>
                <a:ea typeface="筑紫A丸ゴシック Bold"/>
                <a:cs typeface="筑紫A丸ゴシック Bold"/>
                <a:sym typeface="筑紫A丸ゴシック Bold"/>
              </a:rPr>
              <a:t>MARKET ANALYSIS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8395658" y="5363781"/>
            <a:ext cx="9521366" cy="2512642"/>
            <a:chOff x="0" y="0"/>
            <a:chExt cx="2507685" cy="661766"/>
          </a:xfrm>
        </p:grpSpPr>
        <p:sp>
          <p:nvSpPr>
            <p:cNvPr id="7" name="Freeform 7"/>
            <p:cNvSpPr/>
            <p:nvPr/>
          </p:nvSpPr>
          <p:spPr>
            <a:xfrm>
              <a:off x="0" y="0"/>
              <a:ext cx="2507685" cy="661766"/>
            </a:xfrm>
            <a:custGeom>
              <a:avLst/>
              <a:gdLst/>
              <a:ahLst/>
              <a:cxnLst/>
              <a:rect l="l" t="t" r="r" b="b"/>
              <a:pathLst>
                <a:path w="2507685" h="661766">
                  <a:moveTo>
                    <a:pt x="32524" y="0"/>
                  </a:moveTo>
                  <a:lnTo>
                    <a:pt x="2475160" y="0"/>
                  </a:lnTo>
                  <a:cubicBezTo>
                    <a:pt x="2493123" y="0"/>
                    <a:pt x="2507685" y="14562"/>
                    <a:pt x="2507685" y="32524"/>
                  </a:cubicBezTo>
                  <a:lnTo>
                    <a:pt x="2507685" y="629241"/>
                  </a:lnTo>
                  <a:cubicBezTo>
                    <a:pt x="2507685" y="637867"/>
                    <a:pt x="2504258" y="646140"/>
                    <a:pt x="2498159" y="652240"/>
                  </a:cubicBezTo>
                  <a:cubicBezTo>
                    <a:pt x="2492059" y="658339"/>
                    <a:pt x="2483786" y="661766"/>
                    <a:pt x="2475160" y="661766"/>
                  </a:cubicBezTo>
                  <a:lnTo>
                    <a:pt x="32524" y="661766"/>
                  </a:lnTo>
                  <a:cubicBezTo>
                    <a:pt x="14562" y="661766"/>
                    <a:pt x="0" y="647204"/>
                    <a:pt x="0" y="629241"/>
                  </a:cubicBezTo>
                  <a:lnTo>
                    <a:pt x="0" y="32524"/>
                  </a:lnTo>
                  <a:cubicBezTo>
                    <a:pt x="0" y="14562"/>
                    <a:pt x="14562" y="0"/>
                    <a:pt x="32524" y="0"/>
                  </a:cubicBezTo>
                  <a:close/>
                </a:path>
              </a:pathLst>
            </a:custGeom>
            <a:solidFill>
              <a:srgbClr val="FFFFFF"/>
            </a:solidFill>
          </p:spPr>
          <p:txBody>
            <a:bodyPr/>
            <a:lstStyle/>
            <a:p>
              <a:endParaRPr lang="ja-JP" altLang="en-US"/>
            </a:p>
          </p:txBody>
        </p:sp>
        <p:sp>
          <p:nvSpPr>
            <p:cNvPr id="8" name="TextBox 8"/>
            <p:cNvSpPr txBox="1"/>
            <p:nvPr/>
          </p:nvSpPr>
          <p:spPr>
            <a:xfrm>
              <a:off x="0" y="-38100"/>
              <a:ext cx="2507685" cy="699866"/>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414478" y="5363781"/>
            <a:ext cx="7781156" cy="2512642"/>
            <a:chOff x="0" y="0"/>
            <a:chExt cx="2049358" cy="661766"/>
          </a:xfrm>
        </p:grpSpPr>
        <p:sp>
          <p:nvSpPr>
            <p:cNvPr id="10" name="Freeform 10"/>
            <p:cNvSpPr/>
            <p:nvPr/>
          </p:nvSpPr>
          <p:spPr>
            <a:xfrm>
              <a:off x="0" y="0"/>
              <a:ext cx="2049358" cy="661766"/>
            </a:xfrm>
            <a:custGeom>
              <a:avLst/>
              <a:gdLst/>
              <a:ahLst/>
              <a:cxnLst/>
              <a:rect l="l" t="t" r="r" b="b"/>
              <a:pathLst>
                <a:path w="2049358" h="661766">
                  <a:moveTo>
                    <a:pt x="39798" y="0"/>
                  </a:moveTo>
                  <a:lnTo>
                    <a:pt x="2009560" y="0"/>
                  </a:lnTo>
                  <a:cubicBezTo>
                    <a:pt x="2031540" y="0"/>
                    <a:pt x="2049358" y="17818"/>
                    <a:pt x="2049358" y="39798"/>
                  </a:cubicBezTo>
                  <a:lnTo>
                    <a:pt x="2049358" y="621968"/>
                  </a:lnTo>
                  <a:cubicBezTo>
                    <a:pt x="2049358" y="643948"/>
                    <a:pt x="2031540" y="661766"/>
                    <a:pt x="2009560" y="661766"/>
                  </a:cubicBezTo>
                  <a:lnTo>
                    <a:pt x="39798" y="661766"/>
                  </a:lnTo>
                  <a:cubicBezTo>
                    <a:pt x="17818" y="661766"/>
                    <a:pt x="0" y="643948"/>
                    <a:pt x="0" y="621968"/>
                  </a:cubicBezTo>
                  <a:lnTo>
                    <a:pt x="0" y="39798"/>
                  </a:lnTo>
                  <a:cubicBezTo>
                    <a:pt x="0" y="17818"/>
                    <a:pt x="17818" y="0"/>
                    <a:pt x="39798" y="0"/>
                  </a:cubicBezTo>
                  <a:close/>
                </a:path>
              </a:pathLst>
            </a:custGeom>
            <a:solidFill>
              <a:srgbClr val="FFFFFF"/>
            </a:solidFill>
          </p:spPr>
          <p:txBody>
            <a:bodyPr/>
            <a:lstStyle/>
            <a:p>
              <a:endParaRPr lang="ja-JP" altLang="en-US"/>
            </a:p>
          </p:txBody>
        </p:sp>
        <p:sp>
          <p:nvSpPr>
            <p:cNvPr id="11" name="TextBox 11"/>
            <p:cNvSpPr txBox="1"/>
            <p:nvPr/>
          </p:nvSpPr>
          <p:spPr>
            <a:xfrm>
              <a:off x="0" y="-38100"/>
              <a:ext cx="2049358" cy="699866"/>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370976" y="358744"/>
            <a:ext cx="17546048" cy="4784756"/>
            <a:chOff x="0" y="0"/>
            <a:chExt cx="4621181" cy="1260183"/>
          </a:xfrm>
        </p:grpSpPr>
        <p:sp>
          <p:nvSpPr>
            <p:cNvPr id="13" name="Freeform 13"/>
            <p:cNvSpPr/>
            <p:nvPr/>
          </p:nvSpPr>
          <p:spPr>
            <a:xfrm>
              <a:off x="0" y="0"/>
              <a:ext cx="4621181" cy="1260183"/>
            </a:xfrm>
            <a:custGeom>
              <a:avLst/>
              <a:gdLst/>
              <a:ahLst/>
              <a:cxnLst/>
              <a:rect l="l" t="t" r="r" b="b"/>
              <a:pathLst>
                <a:path w="4621181" h="1260183">
                  <a:moveTo>
                    <a:pt x="17649" y="0"/>
                  </a:moveTo>
                  <a:lnTo>
                    <a:pt x="4603532" y="0"/>
                  </a:lnTo>
                  <a:cubicBezTo>
                    <a:pt x="4613280" y="0"/>
                    <a:pt x="4621181" y="7902"/>
                    <a:pt x="4621181" y="17649"/>
                  </a:cubicBezTo>
                  <a:lnTo>
                    <a:pt x="4621181" y="1242533"/>
                  </a:lnTo>
                  <a:cubicBezTo>
                    <a:pt x="4621181" y="1247214"/>
                    <a:pt x="4619322" y="1251703"/>
                    <a:pt x="4616012" y="1255013"/>
                  </a:cubicBezTo>
                  <a:cubicBezTo>
                    <a:pt x="4612702" y="1258323"/>
                    <a:pt x="4608213" y="1260183"/>
                    <a:pt x="4603532" y="1260183"/>
                  </a:cubicBezTo>
                  <a:lnTo>
                    <a:pt x="17649" y="1260183"/>
                  </a:lnTo>
                  <a:cubicBezTo>
                    <a:pt x="12968" y="1260183"/>
                    <a:pt x="8479" y="1258323"/>
                    <a:pt x="5169" y="1255013"/>
                  </a:cubicBezTo>
                  <a:cubicBezTo>
                    <a:pt x="1859" y="1251703"/>
                    <a:pt x="0" y="1247214"/>
                    <a:pt x="0" y="1242533"/>
                  </a:cubicBezTo>
                  <a:lnTo>
                    <a:pt x="0" y="17649"/>
                  </a:lnTo>
                  <a:cubicBezTo>
                    <a:pt x="0" y="12968"/>
                    <a:pt x="1859" y="8479"/>
                    <a:pt x="5169" y="5169"/>
                  </a:cubicBezTo>
                  <a:cubicBezTo>
                    <a:pt x="8479" y="1859"/>
                    <a:pt x="12968" y="0"/>
                    <a:pt x="17649" y="0"/>
                  </a:cubicBezTo>
                  <a:close/>
                </a:path>
              </a:pathLst>
            </a:custGeom>
            <a:solidFill>
              <a:srgbClr val="FFFFFF"/>
            </a:solidFill>
          </p:spPr>
          <p:txBody>
            <a:bodyPr/>
            <a:lstStyle/>
            <a:p>
              <a:endParaRPr lang="ja-JP" altLang="en-US"/>
            </a:p>
          </p:txBody>
        </p:sp>
        <p:sp>
          <p:nvSpPr>
            <p:cNvPr id="14" name="TextBox 14"/>
            <p:cNvSpPr txBox="1"/>
            <p:nvPr/>
          </p:nvSpPr>
          <p:spPr>
            <a:xfrm>
              <a:off x="0" y="-38100"/>
              <a:ext cx="4621181" cy="1298283"/>
            </a:xfrm>
            <a:prstGeom prst="rect">
              <a:avLst/>
            </a:prstGeom>
          </p:spPr>
          <p:txBody>
            <a:bodyPr lIns="50800" tIns="50800" rIns="50800" bIns="50800" rtlCol="0" anchor="ctr"/>
            <a:lstStyle/>
            <a:p>
              <a:pPr algn="ctr">
                <a:lnSpc>
                  <a:spcPts val="2940"/>
                </a:lnSpc>
              </a:pPr>
              <a:endParaRPr/>
            </a:p>
          </p:txBody>
        </p:sp>
      </p:grpSp>
      <p:sp>
        <p:nvSpPr>
          <p:cNvPr id="20" name="TextBox 20"/>
          <p:cNvSpPr txBox="1"/>
          <p:nvPr/>
        </p:nvSpPr>
        <p:spPr>
          <a:xfrm>
            <a:off x="695914" y="2163618"/>
            <a:ext cx="4263669" cy="493918"/>
          </a:xfrm>
          <a:prstGeom prst="rect">
            <a:avLst/>
          </a:prstGeom>
        </p:spPr>
        <p:txBody>
          <a:bodyPr wrap="square" lIns="0" tIns="0" rIns="0" bIns="0" rtlCol="0" anchor="t">
            <a:spAutoFit/>
          </a:bodyPr>
          <a:lstStyle/>
          <a:p>
            <a:pPr lvl="0">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Product/Service Name</a:t>
            </a:r>
          </a:p>
        </p:txBody>
      </p:sp>
      <p:grpSp>
        <p:nvGrpSpPr>
          <p:cNvPr id="21" name="Group 21"/>
          <p:cNvGrpSpPr/>
          <p:nvPr/>
        </p:nvGrpSpPr>
        <p:grpSpPr>
          <a:xfrm>
            <a:off x="5274533" y="2118063"/>
            <a:ext cx="12327542" cy="630754"/>
            <a:chOff x="0" y="0"/>
            <a:chExt cx="3246760" cy="166125"/>
          </a:xfrm>
        </p:grpSpPr>
        <p:sp>
          <p:nvSpPr>
            <p:cNvPr id="22" name="Freeform 22"/>
            <p:cNvSpPr/>
            <p:nvPr/>
          </p:nvSpPr>
          <p:spPr>
            <a:xfrm>
              <a:off x="0" y="0"/>
              <a:ext cx="3246760" cy="166125"/>
            </a:xfrm>
            <a:custGeom>
              <a:avLst/>
              <a:gdLst/>
              <a:ahLst/>
              <a:cxnLst/>
              <a:rect l="l" t="t" r="r" b="b"/>
              <a:pathLst>
                <a:path w="3246760" h="166125">
                  <a:moveTo>
                    <a:pt x="7536" y="0"/>
                  </a:moveTo>
                  <a:lnTo>
                    <a:pt x="3239224" y="0"/>
                  </a:lnTo>
                  <a:cubicBezTo>
                    <a:pt x="3243386" y="0"/>
                    <a:pt x="3246760" y="3374"/>
                    <a:pt x="3246760" y="7536"/>
                  </a:cubicBezTo>
                  <a:lnTo>
                    <a:pt x="3246760" y="158588"/>
                  </a:lnTo>
                  <a:cubicBezTo>
                    <a:pt x="3246760" y="160587"/>
                    <a:pt x="3245966" y="162504"/>
                    <a:pt x="3244553" y="163917"/>
                  </a:cubicBezTo>
                  <a:cubicBezTo>
                    <a:pt x="3243139" y="165331"/>
                    <a:pt x="3241223" y="166125"/>
                    <a:pt x="3239224" y="166125"/>
                  </a:cubicBezTo>
                  <a:lnTo>
                    <a:pt x="7536" y="166125"/>
                  </a:lnTo>
                  <a:cubicBezTo>
                    <a:pt x="3374" y="166125"/>
                    <a:pt x="0" y="162751"/>
                    <a:pt x="0" y="158588"/>
                  </a:cubicBezTo>
                  <a:lnTo>
                    <a:pt x="0" y="7536"/>
                  </a:lnTo>
                  <a:cubicBezTo>
                    <a:pt x="0" y="3374"/>
                    <a:pt x="3374" y="0"/>
                    <a:pt x="7536" y="0"/>
                  </a:cubicBezTo>
                  <a:close/>
                </a:path>
              </a:pathLst>
            </a:custGeom>
            <a:solidFill>
              <a:srgbClr val="FCF3DD"/>
            </a:solidFill>
            <a:ln cap="sq">
              <a:noFill/>
              <a:prstDash val="sysDot"/>
              <a:miter/>
            </a:ln>
          </p:spPr>
          <p:txBody>
            <a:bodyPr/>
            <a:lstStyle/>
            <a:p>
              <a:endParaRPr lang="ja-JP" altLang="en-US"/>
            </a:p>
          </p:txBody>
        </p:sp>
        <p:sp>
          <p:nvSpPr>
            <p:cNvPr id="23" name="TextBox 23"/>
            <p:cNvSpPr txBox="1"/>
            <p:nvPr/>
          </p:nvSpPr>
          <p:spPr>
            <a:xfrm>
              <a:off x="0" y="-228600"/>
              <a:ext cx="3246760" cy="394725"/>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5520474" y="2247900"/>
            <a:ext cx="10710125" cy="332014"/>
          </a:xfrm>
          <a:prstGeom prst="rect">
            <a:avLst/>
          </a:prstGeom>
        </p:spPr>
        <p:txBody>
          <a:bodyPr wrap="square" lIns="0" tIns="0" rIns="0" bIns="0" rtlCol="0" anchor="t">
            <a:spAutoFit/>
          </a:bodyPr>
          <a:lstStyle/>
          <a:p>
            <a:pPr>
              <a:lnSpc>
                <a:spcPts val="2800"/>
              </a:lnSpc>
              <a:spcBef>
                <a:spcPct val="0"/>
              </a:spcBef>
            </a:pPr>
            <a:r>
              <a:rPr lang="en-US" altLang="ja-JP" sz="2000" dirty="0">
                <a:solidFill>
                  <a:srgbClr val="222222"/>
                </a:solidFill>
                <a:latin typeface="Noto Sans JP" panose="020B0200000000000000" pitchFamily="34" charset="-128"/>
                <a:ea typeface="Noto Sans JP" panose="020B0200000000000000" pitchFamily="34" charset="-128"/>
              </a:rPr>
              <a:t>Okinawa Pure Tea</a:t>
            </a:r>
            <a:endParaRPr lang="en-US" altLang="ja-JP" sz="2000" dirty="0">
              <a:solidFill>
                <a:srgbClr val="343434"/>
              </a:solidFill>
              <a:latin typeface="Noto Sans JP"/>
              <a:ea typeface="Noto Sans JP"/>
              <a:cs typeface="Noto Sans JP"/>
              <a:sym typeface="Noto Sans JP"/>
            </a:endParaRPr>
          </a:p>
        </p:txBody>
      </p:sp>
      <p:grpSp>
        <p:nvGrpSpPr>
          <p:cNvPr id="28" name="Group 28"/>
          <p:cNvGrpSpPr/>
          <p:nvPr/>
        </p:nvGrpSpPr>
        <p:grpSpPr>
          <a:xfrm>
            <a:off x="5274533" y="3193650"/>
            <a:ext cx="12327542" cy="1568711"/>
            <a:chOff x="0" y="0"/>
            <a:chExt cx="3246760" cy="413159"/>
          </a:xfrm>
        </p:grpSpPr>
        <p:sp>
          <p:nvSpPr>
            <p:cNvPr id="29" name="Freeform 29"/>
            <p:cNvSpPr/>
            <p:nvPr/>
          </p:nvSpPr>
          <p:spPr>
            <a:xfrm>
              <a:off x="0" y="0"/>
              <a:ext cx="3246760" cy="413159"/>
            </a:xfrm>
            <a:custGeom>
              <a:avLst/>
              <a:gdLst/>
              <a:ahLst/>
              <a:cxnLst/>
              <a:rect l="l" t="t" r="r" b="b"/>
              <a:pathLst>
                <a:path w="3246760" h="413159">
                  <a:moveTo>
                    <a:pt x="7536" y="0"/>
                  </a:moveTo>
                  <a:lnTo>
                    <a:pt x="3239224" y="0"/>
                  </a:lnTo>
                  <a:cubicBezTo>
                    <a:pt x="3243386" y="0"/>
                    <a:pt x="3246760" y="3374"/>
                    <a:pt x="3246760" y="7536"/>
                  </a:cubicBezTo>
                  <a:lnTo>
                    <a:pt x="3246760" y="405622"/>
                  </a:lnTo>
                  <a:cubicBezTo>
                    <a:pt x="3246760" y="407621"/>
                    <a:pt x="3245966" y="409538"/>
                    <a:pt x="3244553" y="410951"/>
                  </a:cubicBezTo>
                  <a:cubicBezTo>
                    <a:pt x="3243139" y="412365"/>
                    <a:pt x="3241223" y="413159"/>
                    <a:pt x="3239224" y="413159"/>
                  </a:cubicBezTo>
                  <a:lnTo>
                    <a:pt x="7536" y="413159"/>
                  </a:lnTo>
                  <a:cubicBezTo>
                    <a:pt x="3374" y="413159"/>
                    <a:pt x="0" y="409784"/>
                    <a:pt x="0" y="405622"/>
                  </a:cubicBezTo>
                  <a:lnTo>
                    <a:pt x="0" y="7536"/>
                  </a:lnTo>
                  <a:cubicBezTo>
                    <a:pt x="0" y="3374"/>
                    <a:pt x="3374" y="0"/>
                    <a:pt x="7536" y="0"/>
                  </a:cubicBezTo>
                  <a:close/>
                </a:path>
              </a:pathLst>
            </a:custGeom>
            <a:solidFill>
              <a:srgbClr val="FCF3DD"/>
            </a:solidFill>
            <a:ln cap="sq">
              <a:noFill/>
              <a:prstDash val="sysDot"/>
              <a:miter/>
            </a:ln>
          </p:spPr>
          <p:txBody>
            <a:bodyPr/>
            <a:lstStyle/>
            <a:p>
              <a:endParaRPr lang="ja-JP" altLang="en-US"/>
            </a:p>
          </p:txBody>
        </p:sp>
        <p:sp>
          <p:nvSpPr>
            <p:cNvPr id="30" name="TextBox 30"/>
            <p:cNvSpPr txBox="1"/>
            <p:nvPr/>
          </p:nvSpPr>
          <p:spPr>
            <a:xfrm>
              <a:off x="0" y="-228600"/>
              <a:ext cx="3246760" cy="641759"/>
            </a:xfrm>
            <a:prstGeom prst="rect">
              <a:avLst/>
            </a:prstGeom>
          </p:spPr>
          <p:txBody>
            <a:bodyPr lIns="50800" tIns="50800" rIns="50800" bIns="50800" rtlCol="0" anchor="ctr"/>
            <a:lstStyle/>
            <a:p>
              <a:pPr algn="ctr">
                <a:lnSpc>
                  <a:spcPts val="2800"/>
                </a:lnSpc>
              </a:pPr>
              <a:endParaRPr/>
            </a:p>
          </p:txBody>
        </p:sp>
      </p:grpSp>
      <p:sp>
        <p:nvSpPr>
          <p:cNvPr id="31" name="TextBox 31"/>
          <p:cNvSpPr txBox="1"/>
          <p:nvPr/>
        </p:nvSpPr>
        <p:spPr>
          <a:xfrm>
            <a:off x="700819" y="3305104"/>
            <a:ext cx="4410733" cy="1032527"/>
          </a:xfrm>
          <a:prstGeom prst="rect">
            <a:avLst/>
          </a:prstGeom>
        </p:spPr>
        <p:txBody>
          <a:bodyPr wrap="square" lIns="0" tIns="0" rIns="0" bIns="0" rtlCol="0" anchor="t">
            <a:spAutoFit/>
          </a:bodyPr>
          <a:lstStyle/>
          <a:p>
            <a:pPr lvl="0">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Product/Service Overview</a:t>
            </a:r>
          </a:p>
        </p:txBody>
      </p:sp>
      <p:sp>
        <p:nvSpPr>
          <p:cNvPr id="32" name="TextBox 32"/>
          <p:cNvSpPr txBox="1"/>
          <p:nvPr/>
        </p:nvSpPr>
        <p:spPr>
          <a:xfrm>
            <a:off x="5520475" y="3305104"/>
            <a:ext cx="11835659" cy="785856"/>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 Offers Okinawa Pure Tea, an organic herbal tea produced in Okinawa Prefecture. </a:t>
            </a:r>
            <a:br>
              <a:rPr lang="en-US" altLang="ja-JP" sz="2000" dirty="0">
                <a:solidFill>
                  <a:srgbClr val="0D0D0D"/>
                </a:solidFill>
                <a:latin typeface="筑紫A丸ゴシック"/>
                <a:ea typeface="筑紫A丸ゴシック"/>
                <a:cs typeface="筑紫A丸ゴシック"/>
                <a:sym typeface="筑紫A丸ゴシック"/>
              </a:rPr>
            </a:br>
            <a:r>
              <a:rPr lang="en-US" altLang="ja-JP" sz="2000" dirty="0">
                <a:solidFill>
                  <a:srgbClr val="0D0D0D"/>
                </a:solidFill>
                <a:latin typeface="筑紫A丸ゴシック"/>
                <a:ea typeface="筑紫A丸ゴシック"/>
                <a:cs typeface="筑紫A丸ゴシック"/>
                <a:sym typeface="筑紫A丸ゴシック"/>
              </a:rPr>
              <a:t>Pesticide-free and additive-free, supplied to luxury hotels and cafes.</a:t>
            </a: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3" name="TextBox 33"/>
          <p:cNvSpPr txBox="1"/>
          <p:nvPr/>
        </p:nvSpPr>
        <p:spPr>
          <a:xfrm>
            <a:off x="695914" y="6452291"/>
            <a:ext cx="2255397" cy="493918"/>
          </a:xfrm>
          <a:prstGeom prst="rect">
            <a:avLst/>
          </a:prstGeom>
        </p:spPr>
        <p:txBody>
          <a:bodyPr wrap="square" lIns="0" tIns="0" rIns="0" bIns="0" rtlCol="0" anchor="t">
            <a:spAutoFit/>
          </a:bodyPr>
          <a:lstStyle/>
          <a:p>
            <a:pPr lvl="0">
              <a:lnSpc>
                <a:spcPts val="4199"/>
              </a:lnSpc>
              <a:spcBef>
                <a:spcPct val="0"/>
              </a:spcBef>
            </a:pPr>
            <a:r>
              <a:rPr lang="en-US" sz="2999" b="1" spc="-150" dirty="0">
                <a:solidFill>
                  <a:srgbClr val="956D51"/>
                </a:solidFill>
                <a:latin typeface="筑紫A丸ゴシック Bold"/>
                <a:ea typeface="筑紫A丸ゴシック Bold"/>
                <a:cs typeface="筑紫A丸ゴシック Bold"/>
                <a:sym typeface="筑紫A丸ゴシック Bold"/>
              </a:rPr>
              <a:t>Features</a:t>
            </a:r>
          </a:p>
        </p:txBody>
      </p:sp>
      <p:sp>
        <p:nvSpPr>
          <p:cNvPr id="34" name="TextBox 34"/>
          <p:cNvSpPr txBox="1"/>
          <p:nvPr/>
        </p:nvSpPr>
        <p:spPr>
          <a:xfrm>
            <a:off x="8782667" y="5828529"/>
            <a:ext cx="2733633" cy="1571136"/>
          </a:xfrm>
          <a:prstGeom prst="rect">
            <a:avLst/>
          </a:prstGeom>
        </p:spPr>
        <p:txBody>
          <a:bodyPr wrap="square" lIns="0" tIns="0" rIns="0" bIns="0" rtlCol="0" anchor="t">
            <a:spAutoFit/>
          </a:bodyPr>
          <a:lstStyle/>
          <a:p>
            <a:pPr>
              <a:lnSpc>
                <a:spcPts val="4199"/>
              </a:lnSpc>
            </a:pPr>
            <a:r>
              <a:rPr lang="en-US" sz="2999" b="1" dirty="0">
                <a:solidFill>
                  <a:srgbClr val="956D51"/>
                </a:solidFill>
                <a:latin typeface="筑紫A丸ゴシック Bold"/>
                <a:ea typeface="筑紫A丸ゴシック Bold"/>
                <a:cs typeface="筑紫A丸ゴシック Bold"/>
                <a:sym typeface="筑紫A丸ゴシック Bold"/>
              </a:rPr>
              <a:t>Differentiation Points from Competitors</a:t>
            </a:r>
          </a:p>
        </p:txBody>
      </p:sp>
      <p:sp>
        <p:nvSpPr>
          <p:cNvPr id="35" name="TextBox 35"/>
          <p:cNvSpPr txBox="1"/>
          <p:nvPr/>
        </p:nvSpPr>
        <p:spPr>
          <a:xfrm>
            <a:off x="2529432" y="5788369"/>
            <a:ext cx="5505098" cy="1196225"/>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Describe the uniqueness of the product or service, including characteristics, technology, design, and functions.</a:t>
            </a:r>
            <a:endParaRPr lang="ja-JP" altLang="en-US" sz="2000" dirty="0">
              <a:solidFill>
                <a:srgbClr val="0D0D0D"/>
              </a:solidFill>
              <a:latin typeface="筑紫A丸ゴシック"/>
              <a:ea typeface="筑紫A丸ゴシック"/>
              <a:cs typeface="筑紫A丸ゴシック"/>
              <a:sym typeface="筑紫A丸ゴシック"/>
            </a:endParaRPr>
          </a:p>
        </p:txBody>
      </p:sp>
      <p:grpSp>
        <p:nvGrpSpPr>
          <p:cNvPr id="36" name="Group 36"/>
          <p:cNvGrpSpPr/>
          <p:nvPr/>
        </p:nvGrpSpPr>
        <p:grpSpPr>
          <a:xfrm>
            <a:off x="695915" y="8565820"/>
            <a:ext cx="16906160" cy="1003120"/>
            <a:chOff x="0" y="0"/>
            <a:chExt cx="4452651" cy="264196"/>
          </a:xfrm>
        </p:grpSpPr>
        <p:sp>
          <p:nvSpPr>
            <p:cNvPr id="37" name="Freeform 37"/>
            <p:cNvSpPr/>
            <p:nvPr/>
          </p:nvSpPr>
          <p:spPr>
            <a:xfrm>
              <a:off x="0" y="0"/>
              <a:ext cx="4452651" cy="264196"/>
            </a:xfrm>
            <a:custGeom>
              <a:avLst/>
              <a:gdLst/>
              <a:ahLst/>
              <a:cxnLst/>
              <a:rect l="l" t="t" r="r" b="b"/>
              <a:pathLst>
                <a:path w="4452651" h="264196">
                  <a:moveTo>
                    <a:pt x="5495" y="0"/>
                  </a:moveTo>
                  <a:lnTo>
                    <a:pt x="4447156" y="0"/>
                  </a:lnTo>
                  <a:cubicBezTo>
                    <a:pt x="4450191" y="0"/>
                    <a:pt x="4452651" y="2460"/>
                    <a:pt x="4452651" y="5495"/>
                  </a:cubicBezTo>
                  <a:lnTo>
                    <a:pt x="4452651" y="258701"/>
                  </a:lnTo>
                  <a:cubicBezTo>
                    <a:pt x="4452651" y="261736"/>
                    <a:pt x="4450191" y="264196"/>
                    <a:pt x="4447156" y="264196"/>
                  </a:cubicBezTo>
                  <a:lnTo>
                    <a:pt x="5495" y="264196"/>
                  </a:lnTo>
                  <a:cubicBezTo>
                    <a:pt x="2460" y="264196"/>
                    <a:pt x="0" y="261736"/>
                    <a:pt x="0" y="258701"/>
                  </a:cubicBezTo>
                  <a:lnTo>
                    <a:pt x="0" y="5495"/>
                  </a:lnTo>
                  <a:cubicBezTo>
                    <a:pt x="0" y="2460"/>
                    <a:pt x="2460" y="0"/>
                    <a:pt x="5495" y="0"/>
                  </a:cubicBezTo>
                  <a:close/>
                </a:path>
              </a:pathLst>
            </a:custGeom>
            <a:solidFill>
              <a:srgbClr val="FCF3DD"/>
            </a:solidFill>
            <a:ln cap="sq">
              <a:noFill/>
              <a:prstDash val="sysDot"/>
              <a:miter/>
            </a:ln>
          </p:spPr>
          <p:txBody>
            <a:bodyPr/>
            <a:lstStyle/>
            <a:p>
              <a:endParaRPr lang="ja-JP" altLang="en-US"/>
            </a:p>
          </p:txBody>
        </p:sp>
        <p:sp>
          <p:nvSpPr>
            <p:cNvPr id="38" name="TextBox 38"/>
            <p:cNvSpPr txBox="1"/>
            <p:nvPr/>
          </p:nvSpPr>
          <p:spPr>
            <a:xfrm>
              <a:off x="0" y="-228600"/>
              <a:ext cx="4452651" cy="492796"/>
            </a:xfrm>
            <a:prstGeom prst="rect">
              <a:avLst/>
            </a:prstGeom>
          </p:spPr>
          <p:txBody>
            <a:bodyPr lIns="50800" tIns="50800" rIns="50800" bIns="50800" rtlCol="0" anchor="ctr"/>
            <a:lstStyle/>
            <a:p>
              <a:pPr algn="ctr">
                <a:lnSpc>
                  <a:spcPts val="2800"/>
                </a:lnSpc>
              </a:pPr>
              <a:endParaRPr/>
            </a:p>
          </p:txBody>
        </p:sp>
      </p:grpSp>
      <p:grpSp>
        <p:nvGrpSpPr>
          <p:cNvPr id="39" name="Group 39"/>
          <p:cNvGrpSpPr/>
          <p:nvPr/>
        </p:nvGrpSpPr>
        <p:grpSpPr>
          <a:xfrm>
            <a:off x="414478" y="8027488"/>
            <a:ext cx="17546048" cy="1900768"/>
            <a:chOff x="0" y="0"/>
            <a:chExt cx="4621181" cy="500614"/>
          </a:xfrm>
        </p:grpSpPr>
        <p:sp>
          <p:nvSpPr>
            <p:cNvPr id="40" name="Freeform 40"/>
            <p:cNvSpPr/>
            <p:nvPr/>
          </p:nvSpPr>
          <p:spPr>
            <a:xfrm>
              <a:off x="0" y="0"/>
              <a:ext cx="4621181" cy="500614"/>
            </a:xfrm>
            <a:custGeom>
              <a:avLst/>
              <a:gdLst/>
              <a:ahLst/>
              <a:cxnLst/>
              <a:rect l="l" t="t" r="r" b="b"/>
              <a:pathLst>
                <a:path w="4621181" h="500614">
                  <a:moveTo>
                    <a:pt x="17649" y="0"/>
                  </a:moveTo>
                  <a:lnTo>
                    <a:pt x="4603532" y="0"/>
                  </a:lnTo>
                  <a:cubicBezTo>
                    <a:pt x="4613280" y="0"/>
                    <a:pt x="4621181" y="7902"/>
                    <a:pt x="4621181" y="17649"/>
                  </a:cubicBezTo>
                  <a:lnTo>
                    <a:pt x="4621181" y="482965"/>
                  </a:lnTo>
                  <a:cubicBezTo>
                    <a:pt x="4621181" y="487645"/>
                    <a:pt x="4619322" y="492135"/>
                    <a:pt x="4616012" y="495444"/>
                  </a:cubicBezTo>
                  <a:cubicBezTo>
                    <a:pt x="4612702" y="498754"/>
                    <a:pt x="4608213" y="500614"/>
                    <a:pt x="4603532" y="500614"/>
                  </a:cubicBezTo>
                  <a:lnTo>
                    <a:pt x="17649" y="500614"/>
                  </a:lnTo>
                  <a:cubicBezTo>
                    <a:pt x="12968" y="500614"/>
                    <a:pt x="8479" y="498754"/>
                    <a:pt x="5169" y="495444"/>
                  </a:cubicBezTo>
                  <a:cubicBezTo>
                    <a:pt x="1859" y="492135"/>
                    <a:pt x="0" y="487645"/>
                    <a:pt x="0" y="482965"/>
                  </a:cubicBezTo>
                  <a:lnTo>
                    <a:pt x="0" y="17649"/>
                  </a:lnTo>
                  <a:cubicBezTo>
                    <a:pt x="0" y="12968"/>
                    <a:pt x="1859" y="8479"/>
                    <a:pt x="5169" y="5169"/>
                  </a:cubicBezTo>
                  <a:cubicBezTo>
                    <a:pt x="8479" y="1859"/>
                    <a:pt x="12968" y="0"/>
                    <a:pt x="17649" y="0"/>
                  </a:cubicBezTo>
                  <a:close/>
                </a:path>
              </a:pathLst>
            </a:custGeom>
            <a:solidFill>
              <a:srgbClr val="FFFFFF"/>
            </a:solidFill>
          </p:spPr>
          <p:txBody>
            <a:bodyPr/>
            <a:lstStyle/>
            <a:p>
              <a:endParaRPr lang="ja-JP" altLang="en-US"/>
            </a:p>
          </p:txBody>
        </p:sp>
        <p:sp>
          <p:nvSpPr>
            <p:cNvPr id="41" name="TextBox 41"/>
            <p:cNvSpPr txBox="1"/>
            <p:nvPr/>
          </p:nvSpPr>
          <p:spPr>
            <a:xfrm>
              <a:off x="0" y="-38100"/>
              <a:ext cx="4621181" cy="538714"/>
            </a:xfrm>
            <a:prstGeom prst="rect">
              <a:avLst/>
            </a:prstGeom>
          </p:spPr>
          <p:txBody>
            <a:bodyPr lIns="50800" tIns="50800" rIns="50800" bIns="50800" rtlCol="0" anchor="ctr"/>
            <a:lstStyle/>
            <a:p>
              <a:pPr algn="ctr">
                <a:lnSpc>
                  <a:spcPts val="2940"/>
                </a:lnSpc>
              </a:pPr>
              <a:endParaRPr/>
            </a:p>
          </p:txBody>
        </p:sp>
      </p:grpSp>
      <p:sp>
        <p:nvSpPr>
          <p:cNvPr id="42" name="TextBox 42"/>
          <p:cNvSpPr txBox="1"/>
          <p:nvPr/>
        </p:nvSpPr>
        <p:spPr>
          <a:xfrm>
            <a:off x="695915" y="8902700"/>
            <a:ext cx="16808047" cy="780855"/>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Describe how the product or service is customized to align with local culture and consumer </a:t>
            </a:r>
            <a:r>
              <a:rPr lang="en-US" altLang="ja-JP" sz="2000" dirty="0" err="1">
                <a:solidFill>
                  <a:srgbClr val="0D0D0D"/>
                </a:solidFill>
                <a:latin typeface="筑紫A丸ゴシック"/>
                <a:ea typeface="筑紫A丸ゴシック"/>
                <a:cs typeface="筑紫A丸ゴシック"/>
                <a:sym typeface="筑紫A丸ゴシック"/>
              </a:rPr>
              <a:t>needs.Outline</a:t>
            </a:r>
            <a:r>
              <a:rPr lang="en-US" altLang="ja-JP" sz="2000" dirty="0">
                <a:solidFill>
                  <a:srgbClr val="0D0D0D"/>
                </a:solidFill>
                <a:latin typeface="筑紫A丸ゴシック"/>
                <a:ea typeface="筑紫A丸ゴシック"/>
                <a:cs typeface="筑紫A丸ゴシック"/>
                <a:sym typeface="筑紫A丸ゴシック"/>
              </a:rPr>
              <a:t> improvements reflecting unique characteristics of the local market.</a:t>
            </a: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43" name="TextBox 43"/>
          <p:cNvSpPr txBox="1"/>
          <p:nvPr/>
        </p:nvSpPr>
        <p:spPr>
          <a:xfrm>
            <a:off x="695914" y="8230982"/>
            <a:ext cx="6390685" cy="493918"/>
          </a:xfrm>
          <a:prstGeom prst="rect">
            <a:avLst/>
          </a:prstGeom>
        </p:spPr>
        <p:txBody>
          <a:bodyPr wrap="square" lIns="0" tIns="0" rIns="0" bIns="0" rtlCol="0" anchor="t">
            <a:spAutoFit/>
          </a:bodyPr>
          <a:lstStyle/>
          <a:p>
            <a:pPr lvl="0">
              <a:lnSpc>
                <a:spcPts val="4199"/>
              </a:lnSpc>
              <a:spcBef>
                <a:spcPct val="0"/>
              </a:spcBef>
            </a:pPr>
            <a:r>
              <a:rPr lang="en-US" sz="2999" b="1" dirty="0">
                <a:solidFill>
                  <a:srgbClr val="956D51"/>
                </a:solidFill>
                <a:latin typeface="筑紫A丸ゴシック Bold"/>
                <a:ea typeface="筑紫A丸ゴシック Bold"/>
                <a:cs typeface="筑紫A丸ゴシック Bold"/>
                <a:sym typeface="筑紫A丸ゴシック Bold"/>
              </a:rPr>
              <a:t>Customization for the Local Market</a:t>
            </a:r>
          </a:p>
        </p:txBody>
      </p:sp>
      <p:sp>
        <p:nvSpPr>
          <p:cNvPr id="44" name="TextBox 44"/>
          <p:cNvSpPr txBox="1"/>
          <p:nvPr/>
        </p:nvSpPr>
        <p:spPr>
          <a:xfrm>
            <a:off x="12096978" y="5816600"/>
            <a:ext cx="5505098" cy="1606594"/>
          </a:xfrm>
          <a:prstGeom prst="rect">
            <a:avLst/>
          </a:prstGeom>
        </p:spPr>
        <p:txBody>
          <a:bodyPr lIns="0" tIns="0" rIns="0" bIns="0" rtlCol="0" anchor="t">
            <a:spAutoFit/>
          </a:bodyPr>
          <a:lstStyle/>
          <a:p>
            <a:pPr>
              <a:lnSpc>
                <a:spcPts val="3200"/>
              </a:lnSpc>
            </a:pPr>
            <a:r>
              <a:rPr lang="en-US" altLang="ja-JP" sz="2000" dirty="0">
                <a:solidFill>
                  <a:srgbClr val="0D0D0D"/>
                </a:solidFill>
                <a:latin typeface="筑紫A丸ゴシック"/>
                <a:ea typeface="筑紫A丸ゴシック"/>
                <a:cs typeface="筑紫A丸ゴシック"/>
                <a:sym typeface="筑紫A丸ゴシック"/>
              </a:rPr>
              <a:t>Differentiated as an eco-conscious brand through 100% Okinawan ingredients, high-quality aroma and taste, and eco-friendly packaging compared to competitors.</a:t>
            </a: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45" name="Freeform 45"/>
          <p:cNvSpPr/>
          <p:nvPr/>
        </p:nvSpPr>
        <p:spPr>
          <a:xfrm>
            <a:off x="2159806" y="6020882"/>
            <a:ext cx="208522" cy="1356736"/>
          </a:xfrm>
          <a:custGeom>
            <a:avLst/>
            <a:gdLst/>
            <a:ahLst/>
            <a:cxnLst/>
            <a:rect l="l" t="t" r="r" b="b"/>
            <a:pathLst>
              <a:path w="208522" h="1356736">
                <a:moveTo>
                  <a:pt x="0" y="0"/>
                </a:moveTo>
                <a:lnTo>
                  <a:pt x="208522" y="0"/>
                </a:lnTo>
                <a:lnTo>
                  <a:pt x="208522" y="1356736"/>
                </a:lnTo>
                <a:lnTo>
                  <a:pt x="0" y="1356736"/>
                </a:lnTo>
                <a:lnTo>
                  <a:pt x="0" y="0"/>
                </a:lnTo>
                <a:close/>
              </a:path>
            </a:pathLst>
          </a:custGeom>
          <a:blipFill>
            <a:blip r:embed="rId3">
              <a:extLst>
                <a:ext uri="{96DAC541-7B7A-43D3-8B79-37D633B846F1}">
                  <asvg:svgBlip xmlns:asvg="http://schemas.microsoft.com/office/drawing/2016/SVG/main" r:embed="rId4"/>
                </a:ext>
              </a:extLst>
            </a:blip>
            <a:stretch>
              <a:fillRect r="-471383"/>
            </a:stretch>
          </a:blipFill>
        </p:spPr>
        <p:txBody>
          <a:bodyPr/>
          <a:lstStyle/>
          <a:p>
            <a:endParaRPr lang="ja-JP" altLang="en-US"/>
          </a:p>
        </p:txBody>
      </p:sp>
      <p:sp>
        <p:nvSpPr>
          <p:cNvPr id="46" name="Freeform 46"/>
          <p:cNvSpPr/>
          <p:nvPr/>
        </p:nvSpPr>
        <p:spPr>
          <a:xfrm>
            <a:off x="11505533" y="6068401"/>
            <a:ext cx="352766" cy="1261698"/>
          </a:xfrm>
          <a:custGeom>
            <a:avLst/>
            <a:gdLst/>
            <a:ahLst/>
            <a:cxnLst/>
            <a:rect l="l" t="t" r="r" b="b"/>
            <a:pathLst>
              <a:path w="352766" h="1261698">
                <a:moveTo>
                  <a:pt x="0" y="0"/>
                </a:moveTo>
                <a:lnTo>
                  <a:pt x="352766" y="0"/>
                </a:lnTo>
                <a:lnTo>
                  <a:pt x="352766" y="1261698"/>
                </a:lnTo>
                <a:lnTo>
                  <a:pt x="0" y="1261698"/>
                </a:lnTo>
                <a:lnTo>
                  <a:pt x="0" y="0"/>
                </a:lnTo>
                <a:close/>
              </a:path>
            </a:pathLst>
          </a:custGeom>
          <a:blipFill>
            <a:blip r:embed="rId3">
              <a:extLst>
                <a:ext uri="{96DAC541-7B7A-43D3-8B79-37D633B846F1}">
                  <asvg:svgBlip xmlns:asvg="http://schemas.microsoft.com/office/drawing/2016/SVG/main" r:embed="rId4"/>
                </a:ext>
              </a:extLst>
            </a:blip>
            <a:stretch>
              <a:fillRect l="-112917" r="-101171"/>
            </a:stretch>
          </a:blipFill>
        </p:spPr>
        <p:txBody>
          <a:bodyPr/>
          <a:lstStyle/>
          <a:p>
            <a:endParaRPr lang="ja-JP" altLang="en-US"/>
          </a:p>
        </p:txBody>
      </p:sp>
      <p:grpSp>
        <p:nvGrpSpPr>
          <p:cNvPr id="47" name="Group 15">
            <a:extLst>
              <a:ext uri="{FF2B5EF4-FFF2-40B4-BE49-F238E27FC236}">
                <a16:creationId xmlns:a16="http://schemas.microsoft.com/office/drawing/2014/main" id="{A52A34D2-E849-85EE-3A92-DD0D932F9431}"/>
              </a:ext>
            </a:extLst>
          </p:cNvPr>
          <p:cNvGrpSpPr/>
          <p:nvPr/>
        </p:nvGrpSpPr>
        <p:grpSpPr>
          <a:xfrm>
            <a:off x="-394081" y="-1996013"/>
            <a:ext cx="8452341" cy="3793879"/>
            <a:chOff x="0" y="-238125"/>
            <a:chExt cx="2226131" cy="999211"/>
          </a:xfrm>
        </p:grpSpPr>
        <p:sp>
          <p:nvSpPr>
            <p:cNvPr id="48" name="Freeform 16">
              <a:extLst>
                <a:ext uri="{FF2B5EF4-FFF2-40B4-BE49-F238E27FC236}">
                  <a16:creationId xmlns:a16="http://schemas.microsoft.com/office/drawing/2014/main" id="{35736CDC-93E6-D502-FCAD-5444F6427091}"/>
                </a:ext>
              </a:extLst>
            </p:cNvPr>
            <p:cNvSpPr/>
            <p:nvPr/>
          </p:nvSpPr>
          <p:spPr>
            <a:xfrm>
              <a:off x="43583" y="219856"/>
              <a:ext cx="2182548" cy="541230"/>
            </a:xfrm>
            <a:custGeom>
              <a:avLst/>
              <a:gdLst/>
              <a:ahLst/>
              <a:cxnLst/>
              <a:rect l="l" t="t" r="r" b="b"/>
              <a:pathLst>
                <a:path w="2226131" h="761086">
                  <a:moveTo>
                    <a:pt x="46713" y="0"/>
                  </a:moveTo>
                  <a:lnTo>
                    <a:pt x="2179418" y="0"/>
                  </a:lnTo>
                  <a:cubicBezTo>
                    <a:pt x="2205217" y="0"/>
                    <a:pt x="2226131" y="20914"/>
                    <a:pt x="2226131" y="46713"/>
                  </a:cubicBezTo>
                  <a:lnTo>
                    <a:pt x="2226131" y="714372"/>
                  </a:lnTo>
                  <a:cubicBezTo>
                    <a:pt x="2226131" y="740171"/>
                    <a:pt x="2205217" y="761086"/>
                    <a:pt x="2179418" y="761086"/>
                  </a:cubicBezTo>
                  <a:lnTo>
                    <a:pt x="46713" y="761086"/>
                  </a:lnTo>
                  <a:cubicBezTo>
                    <a:pt x="20914" y="761086"/>
                    <a:pt x="0" y="740171"/>
                    <a:pt x="0" y="714372"/>
                  </a:cubicBezTo>
                  <a:lnTo>
                    <a:pt x="0" y="46713"/>
                  </a:lnTo>
                  <a:cubicBezTo>
                    <a:pt x="0" y="20914"/>
                    <a:pt x="20914" y="0"/>
                    <a:pt x="46713" y="0"/>
                  </a:cubicBezTo>
                  <a:close/>
                </a:path>
              </a:pathLst>
            </a:custGeom>
            <a:solidFill>
              <a:srgbClr val="956D51"/>
            </a:solidFill>
          </p:spPr>
          <p:txBody>
            <a:bodyPr/>
            <a:lstStyle/>
            <a:p>
              <a:endParaRPr lang="ja-JP" altLang="en-US"/>
            </a:p>
          </p:txBody>
        </p:sp>
        <p:sp>
          <p:nvSpPr>
            <p:cNvPr id="49" name="TextBox 17">
              <a:extLst>
                <a:ext uri="{FF2B5EF4-FFF2-40B4-BE49-F238E27FC236}">
                  <a16:creationId xmlns:a16="http://schemas.microsoft.com/office/drawing/2014/main" id="{6630F789-9674-20AA-D6B1-20EB646DEF2E}"/>
                </a:ext>
              </a:extLst>
            </p:cNvPr>
            <p:cNvSpPr txBox="1"/>
            <p:nvPr/>
          </p:nvSpPr>
          <p:spPr>
            <a:xfrm>
              <a:off x="0" y="-238125"/>
              <a:ext cx="2226131" cy="999211"/>
            </a:xfrm>
            <a:prstGeom prst="rect">
              <a:avLst/>
            </a:prstGeom>
          </p:spPr>
          <p:txBody>
            <a:bodyPr lIns="50800" tIns="50800" rIns="50800" bIns="50800" rtlCol="0" anchor="ctr"/>
            <a:lstStyle/>
            <a:p>
              <a:pPr algn="ctr">
                <a:lnSpc>
                  <a:spcPts val="2940"/>
                </a:lnSpc>
              </a:pPr>
              <a:endParaRPr/>
            </a:p>
          </p:txBody>
        </p:sp>
      </p:grpSp>
      <p:sp>
        <p:nvSpPr>
          <p:cNvPr id="50" name="TextBox 18">
            <a:extLst>
              <a:ext uri="{FF2B5EF4-FFF2-40B4-BE49-F238E27FC236}">
                <a16:creationId xmlns:a16="http://schemas.microsoft.com/office/drawing/2014/main" id="{995CB834-39EC-5C06-6B57-669845EAF69C}"/>
              </a:ext>
            </a:extLst>
          </p:cNvPr>
          <p:cNvSpPr txBox="1"/>
          <p:nvPr/>
        </p:nvSpPr>
        <p:spPr>
          <a:xfrm>
            <a:off x="33707" y="137997"/>
            <a:ext cx="7715097" cy="823302"/>
          </a:xfrm>
          <a:prstGeom prst="rect">
            <a:avLst/>
          </a:prstGeom>
        </p:spPr>
        <p:txBody>
          <a:bodyPr wrap="square" lIns="0" tIns="0" rIns="0" bIns="0" rtlCol="0" anchor="t">
            <a:spAutoFit/>
          </a:bodyPr>
          <a:lstStyle/>
          <a:p>
            <a:pPr algn="ctr">
              <a:lnSpc>
                <a:spcPts val="7000"/>
              </a:lnSpc>
              <a:spcBef>
                <a:spcPct val="0"/>
              </a:spcBef>
            </a:pPr>
            <a:r>
              <a:rPr lang="en-US" sz="5000" b="1" dirty="0">
                <a:solidFill>
                  <a:srgbClr val="FFFFFF"/>
                </a:solidFill>
                <a:latin typeface="筑紫A丸ゴシック Bold"/>
                <a:ea typeface="筑紫A丸ゴシック Bold"/>
                <a:cs typeface="筑紫A丸ゴシック Bold"/>
                <a:sym typeface="筑紫A丸ゴシック Bold"/>
              </a:rPr>
              <a:t>Product/Service Features</a:t>
            </a:r>
          </a:p>
        </p:txBody>
      </p:sp>
      <p:sp>
        <p:nvSpPr>
          <p:cNvPr id="51" name="TextBox 19">
            <a:extLst>
              <a:ext uri="{FF2B5EF4-FFF2-40B4-BE49-F238E27FC236}">
                <a16:creationId xmlns:a16="http://schemas.microsoft.com/office/drawing/2014/main" id="{58BBC62E-29BF-BBE5-99F1-3E775272E20E}"/>
              </a:ext>
            </a:extLst>
          </p:cNvPr>
          <p:cNvSpPr txBox="1"/>
          <p:nvPr/>
        </p:nvSpPr>
        <p:spPr>
          <a:xfrm>
            <a:off x="2676961" y="991919"/>
            <a:ext cx="2135164" cy="493981"/>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筑紫A丸ゴシック Bold"/>
                <a:ea typeface="筑紫A丸ゴシック Bold"/>
                <a:cs typeface="筑紫A丸ゴシック Bold"/>
                <a:sym typeface="筑紫A丸ゴシック Bold"/>
              </a:rPr>
              <a:t>FEATURES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13701788" y="2022028"/>
            <a:ext cx="4262539" cy="3843441"/>
            <a:chOff x="0" y="0"/>
            <a:chExt cx="1122644" cy="1012264"/>
          </a:xfrm>
        </p:grpSpPr>
        <p:sp>
          <p:nvSpPr>
            <p:cNvPr id="15" name="Freeform 15"/>
            <p:cNvSpPr/>
            <p:nvPr/>
          </p:nvSpPr>
          <p:spPr>
            <a:xfrm>
              <a:off x="0" y="0"/>
              <a:ext cx="1122644" cy="1012264"/>
            </a:xfrm>
            <a:custGeom>
              <a:avLst/>
              <a:gdLst/>
              <a:ahLst/>
              <a:cxnLst/>
              <a:rect l="l" t="t" r="r" b="b"/>
              <a:pathLst>
                <a:path w="1122644" h="1012264">
                  <a:moveTo>
                    <a:pt x="36325" y="0"/>
                  </a:moveTo>
                  <a:lnTo>
                    <a:pt x="1086319" y="0"/>
                  </a:lnTo>
                  <a:cubicBezTo>
                    <a:pt x="1106381" y="0"/>
                    <a:pt x="1122644" y="16263"/>
                    <a:pt x="1122644" y="36325"/>
                  </a:cubicBezTo>
                  <a:lnTo>
                    <a:pt x="1122644" y="975939"/>
                  </a:lnTo>
                  <a:cubicBezTo>
                    <a:pt x="1122644" y="996001"/>
                    <a:pt x="1106381" y="1012264"/>
                    <a:pt x="1086319" y="1012264"/>
                  </a:cubicBezTo>
                  <a:lnTo>
                    <a:pt x="36325" y="1012264"/>
                  </a:lnTo>
                  <a:cubicBezTo>
                    <a:pt x="26691" y="1012264"/>
                    <a:pt x="17452" y="1008437"/>
                    <a:pt x="10639" y="1001625"/>
                  </a:cubicBezTo>
                  <a:cubicBezTo>
                    <a:pt x="3827" y="994813"/>
                    <a:pt x="0" y="985573"/>
                    <a:pt x="0" y="975939"/>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16" name="TextBox 16"/>
            <p:cNvSpPr txBox="1"/>
            <p:nvPr/>
          </p:nvSpPr>
          <p:spPr>
            <a:xfrm>
              <a:off x="0" y="-38100"/>
              <a:ext cx="1122644" cy="1050364"/>
            </a:xfrm>
            <a:prstGeom prst="rect">
              <a:avLst/>
            </a:prstGeom>
          </p:spPr>
          <p:txBody>
            <a:bodyPr lIns="50800" tIns="50800" rIns="50800" bIns="50800" rtlCol="0" anchor="ctr"/>
            <a:lstStyle/>
            <a:p>
              <a:pPr algn="ctr">
                <a:lnSpc>
                  <a:spcPts val="2940"/>
                </a:lnSpc>
              </a:pPr>
              <a:endParaRPr/>
            </a:p>
          </p:txBody>
        </p:sp>
      </p:grpSp>
      <p:grpSp>
        <p:nvGrpSpPr>
          <p:cNvPr id="17" name="Group 17"/>
          <p:cNvGrpSpPr/>
          <p:nvPr/>
        </p:nvGrpSpPr>
        <p:grpSpPr>
          <a:xfrm>
            <a:off x="320480" y="2020094"/>
            <a:ext cx="4262539" cy="3845375"/>
            <a:chOff x="0" y="0"/>
            <a:chExt cx="1122644" cy="1012774"/>
          </a:xfrm>
        </p:grpSpPr>
        <p:sp>
          <p:nvSpPr>
            <p:cNvPr id="18" name="Freeform 18"/>
            <p:cNvSpPr/>
            <p:nvPr/>
          </p:nvSpPr>
          <p:spPr>
            <a:xfrm>
              <a:off x="0" y="0"/>
              <a:ext cx="1122644" cy="1012774"/>
            </a:xfrm>
            <a:custGeom>
              <a:avLst/>
              <a:gdLst/>
              <a:ahLst/>
              <a:cxnLst/>
              <a:rect l="l" t="t" r="r" b="b"/>
              <a:pathLst>
                <a:path w="1122644" h="1012774">
                  <a:moveTo>
                    <a:pt x="36325" y="0"/>
                  </a:moveTo>
                  <a:lnTo>
                    <a:pt x="1086319" y="0"/>
                  </a:lnTo>
                  <a:cubicBezTo>
                    <a:pt x="1106381" y="0"/>
                    <a:pt x="1122644" y="16263"/>
                    <a:pt x="1122644" y="36325"/>
                  </a:cubicBezTo>
                  <a:lnTo>
                    <a:pt x="1122644" y="976448"/>
                  </a:lnTo>
                  <a:cubicBezTo>
                    <a:pt x="1122644" y="996510"/>
                    <a:pt x="1106381" y="1012774"/>
                    <a:pt x="1086319" y="1012774"/>
                  </a:cubicBezTo>
                  <a:lnTo>
                    <a:pt x="36325" y="1012774"/>
                  </a:lnTo>
                  <a:cubicBezTo>
                    <a:pt x="26691" y="1012774"/>
                    <a:pt x="17452" y="1008947"/>
                    <a:pt x="10639" y="1002134"/>
                  </a:cubicBezTo>
                  <a:cubicBezTo>
                    <a:pt x="3827" y="995322"/>
                    <a:pt x="0" y="986082"/>
                    <a:pt x="0" y="976448"/>
                  </a:cubicBezTo>
                  <a:lnTo>
                    <a:pt x="0" y="36325"/>
                  </a:lnTo>
                  <a:cubicBezTo>
                    <a:pt x="0" y="26691"/>
                    <a:pt x="3827" y="17452"/>
                    <a:pt x="10639" y="10639"/>
                  </a:cubicBezTo>
                  <a:cubicBezTo>
                    <a:pt x="17452" y="3827"/>
                    <a:pt x="26691" y="0"/>
                    <a:pt x="36325" y="0"/>
                  </a:cubicBezTo>
                  <a:close/>
                </a:path>
              </a:pathLst>
            </a:custGeom>
            <a:solidFill>
              <a:srgbClr val="FFFFFF"/>
            </a:solidFill>
            <a:ln cap="sq">
              <a:noFill/>
              <a:prstDash val="solid"/>
              <a:miter/>
            </a:ln>
          </p:spPr>
          <p:txBody>
            <a:bodyPr/>
            <a:lstStyle/>
            <a:p>
              <a:endParaRPr lang="ja-JP" altLang="en-US"/>
            </a:p>
          </p:txBody>
        </p:sp>
        <p:sp>
          <p:nvSpPr>
            <p:cNvPr id="19" name="TextBox 19"/>
            <p:cNvSpPr txBox="1"/>
            <p:nvPr/>
          </p:nvSpPr>
          <p:spPr>
            <a:xfrm>
              <a:off x="0" y="-38100"/>
              <a:ext cx="1122644" cy="1050874"/>
            </a:xfrm>
            <a:prstGeom prst="rect">
              <a:avLst/>
            </a:prstGeom>
          </p:spPr>
          <p:txBody>
            <a:bodyPr lIns="50800" tIns="50800" rIns="50800" bIns="50800" rtlCol="0" anchor="ctr"/>
            <a:lstStyle/>
            <a:p>
              <a:pPr algn="ctr">
                <a:lnSpc>
                  <a:spcPts val="2940"/>
                </a:lnSpc>
              </a:pPr>
              <a:endParaRPr/>
            </a:p>
          </p:txBody>
        </p:sp>
      </p:grpSp>
      <p:grpSp>
        <p:nvGrpSpPr>
          <p:cNvPr id="20" name="Group 20"/>
          <p:cNvGrpSpPr/>
          <p:nvPr/>
        </p:nvGrpSpPr>
        <p:grpSpPr>
          <a:xfrm>
            <a:off x="610662" y="2300780"/>
            <a:ext cx="3722164" cy="546057"/>
            <a:chOff x="0" y="0"/>
            <a:chExt cx="980323" cy="143817"/>
          </a:xfrm>
        </p:grpSpPr>
        <p:sp>
          <p:nvSpPr>
            <p:cNvPr id="21" name="Freeform 21"/>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22" name="TextBox 22"/>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23" name="Group 23"/>
          <p:cNvGrpSpPr/>
          <p:nvPr/>
        </p:nvGrpSpPr>
        <p:grpSpPr>
          <a:xfrm>
            <a:off x="587583" y="3634855"/>
            <a:ext cx="3722164" cy="1784225"/>
            <a:chOff x="0" y="0"/>
            <a:chExt cx="980323" cy="469919"/>
          </a:xfrm>
        </p:grpSpPr>
        <p:sp>
          <p:nvSpPr>
            <p:cNvPr id="24" name="Freeform 24"/>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25" name="TextBox 25"/>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26" name="Group 26"/>
          <p:cNvGrpSpPr/>
          <p:nvPr/>
        </p:nvGrpSpPr>
        <p:grpSpPr>
          <a:xfrm>
            <a:off x="4783044" y="2022028"/>
            <a:ext cx="4262539" cy="3843441"/>
            <a:chOff x="0" y="0"/>
            <a:chExt cx="1122644" cy="1012264"/>
          </a:xfrm>
        </p:grpSpPr>
        <p:sp>
          <p:nvSpPr>
            <p:cNvPr id="27" name="Freeform 27"/>
            <p:cNvSpPr/>
            <p:nvPr/>
          </p:nvSpPr>
          <p:spPr>
            <a:xfrm>
              <a:off x="0" y="0"/>
              <a:ext cx="1122644" cy="1012264"/>
            </a:xfrm>
            <a:custGeom>
              <a:avLst/>
              <a:gdLst/>
              <a:ahLst/>
              <a:cxnLst/>
              <a:rect l="l" t="t" r="r" b="b"/>
              <a:pathLst>
                <a:path w="1122644" h="1012264">
                  <a:moveTo>
                    <a:pt x="36325" y="0"/>
                  </a:moveTo>
                  <a:lnTo>
                    <a:pt x="1086319" y="0"/>
                  </a:lnTo>
                  <a:cubicBezTo>
                    <a:pt x="1106381" y="0"/>
                    <a:pt x="1122644" y="16263"/>
                    <a:pt x="1122644" y="36325"/>
                  </a:cubicBezTo>
                  <a:lnTo>
                    <a:pt x="1122644" y="975939"/>
                  </a:lnTo>
                  <a:cubicBezTo>
                    <a:pt x="1122644" y="996001"/>
                    <a:pt x="1106381" y="1012264"/>
                    <a:pt x="1086319" y="1012264"/>
                  </a:cubicBezTo>
                  <a:lnTo>
                    <a:pt x="36325" y="1012264"/>
                  </a:lnTo>
                  <a:cubicBezTo>
                    <a:pt x="26691" y="1012264"/>
                    <a:pt x="17452" y="1008437"/>
                    <a:pt x="10639" y="1001625"/>
                  </a:cubicBezTo>
                  <a:cubicBezTo>
                    <a:pt x="3827" y="994813"/>
                    <a:pt x="0" y="985573"/>
                    <a:pt x="0" y="975939"/>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28" name="TextBox 28"/>
            <p:cNvSpPr txBox="1"/>
            <p:nvPr/>
          </p:nvSpPr>
          <p:spPr>
            <a:xfrm>
              <a:off x="0" y="-38100"/>
              <a:ext cx="1122644" cy="1050364"/>
            </a:xfrm>
            <a:prstGeom prst="rect">
              <a:avLst/>
            </a:prstGeom>
          </p:spPr>
          <p:txBody>
            <a:bodyPr lIns="50800" tIns="50800" rIns="50800" bIns="50800" rtlCol="0" anchor="ctr"/>
            <a:lstStyle/>
            <a:p>
              <a:pPr algn="ctr">
                <a:lnSpc>
                  <a:spcPts val="2940"/>
                </a:lnSpc>
              </a:pPr>
              <a:endParaRPr/>
            </a:p>
          </p:txBody>
        </p:sp>
      </p:grpSp>
      <p:grpSp>
        <p:nvGrpSpPr>
          <p:cNvPr id="29" name="Group 29"/>
          <p:cNvGrpSpPr/>
          <p:nvPr/>
        </p:nvGrpSpPr>
        <p:grpSpPr>
          <a:xfrm>
            <a:off x="5053232" y="3634855"/>
            <a:ext cx="3722164" cy="1784225"/>
            <a:chOff x="0" y="0"/>
            <a:chExt cx="980323" cy="469919"/>
          </a:xfrm>
        </p:grpSpPr>
        <p:sp>
          <p:nvSpPr>
            <p:cNvPr id="30" name="Freeform 30"/>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31" name="TextBox 31"/>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32" name="Group 32"/>
          <p:cNvGrpSpPr/>
          <p:nvPr/>
        </p:nvGrpSpPr>
        <p:grpSpPr>
          <a:xfrm>
            <a:off x="9245609" y="2020094"/>
            <a:ext cx="4262539" cy="3845375"/>
            <a:chOff x="0" y="0"/>
            <a:chExt cx="1122644" cy="1012774"/>
          </a:xfrm>
        </p:grpSpPr>
        <p:sp>
          <p:nvSpPr>
            <p:cNvPr id="33" name="Freeform 33"/>
            <p:cNvSpPr/>
            <p:nvPr/>
          </p:nvSpPr>
          <p:spPr>
            <a:xfrm>
              <a:off x="0" y="0"/>
              <a:ext cx="1122644" cy="1012774"/>
            </a:xfrm>
            <a:custGeom>
              <a:avLst/>
              <a:gdLst/>
              <a:ahLst/>
              <a:cxnLst/>
              <a:rect l="l" t="t" r="r" b="b"/>
              <a:pathLst>
                <a:path w="1122644" h="1012774">
                  <a:moveTo>
                    <a:pt x="36325" y="0"/>
                  </a:moveTo>
                  <a:lnTo>
                    <a:pt x="1086319" y="0"/>
                  </a:lnTo>
                  <a:cubicBezTo>
                    <a:pt x="1106381" y="0"/>
                    <a:pt x="1122644" y="16263"/>
                    <a:pt x="1122644" y="36325"/>
                  </a:cubicBezTo>
                  <a:lnTo>
                    <a:pt x="1122644" y="976448"/>
                  </a:lnTo>
                  <a:cubicBezTo>
                    <a:pt x="1122644" y="996510"/>
                    <a:pt x="1106381" y="1012774"/>
                    <a:pt x="1086319" y="1012774"/>
                  </a:cubicBezTo>
                  <a:lnTo>
                    <a:pt x="36325" y="1012774"/>
                  </a:lnTo>
                  <a:cubicBezTo>
                    <a:pt x="26691" y="1012774"/>
                    <a:pt x="17452" y="1008947"/>
                    <a:pt x="10639" y="1002134"/>
                  </a:cubicBezTo>
                  <a:cubicBezTo>
                    <a:pt x="3827" y="995322"/>
                    <a:pt x="0" y="986082"/>
                    <a:pt x="0" y="976448"/>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34" name="TextBox 34"/>
            <p:cNvSpPr txBox="1"/>
            <p:nvPr/>
          </p:nvSpPr>
          <p:spPr>
            <a:xfrm>
              <a:off x="0" y="-38100"/>
              <a:ext cx="1122644" cy="1050874"/>
            </a:xfrm>
            <a:prstGeom prst="rect">
              <a:avLst/>
            </a:prstGeom>
          </p:spPr>
          <p:txBody>
            <a:bodyPr lIns="50800" tIns="50800" rIns="50800" bIns="50800" rtlCol="0" anchor="ctr"/>
            <a:lstStyle/>
            <a:p>
              <a:pPr algn="ctr">
                <a:lnSpc>
                  <a:spcPts val="2940"/>
                </a:lnSpc>
              </a:pPr>
              <a:endParaRPr/>
            </a:p>
          </p:txBody>
        </p:sp>
      </p:grpSp>
      <p:grpSp>
        <p:nvGrpSpPr>
          <p:cNvPr id="35" name="Group 35"/>
          <p:cNvGrpSpPr/>
          <p:nvPr/>
        </p:nvGrpSpPr>
        <p:grpSpPr>
          <a:xfrm>
            <a:off x="5025784" y="2300780"/>
            <a:ext cx="3722164" cy="546057"/>
            <a:chOff x="0" y="0"/>
            <a:chExt cx="980323" cy="143817"/>
          </a:xfrm>
        </p:grpSpPr>
        <p:sp>
          <p:nvSpPr>
            <p:cNvPr id="36" name="Freeform 36"/>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37" name="TextBox 37"/>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38" name="Group 38"/>
          <p:cNvGrpSpPr/>
          <p:nvPr/>
        </p:nvGrpSpPr>
        <p:grpSpPr>
          <a:xfrm>
            <a:off x="9538636" y="2300780"/>
            <a:ext cx="3722164" cy="546057"/>
            <a:chOff x="0" y="0"/>
            <a:chExt cx="980323" cy="143817"/>
          </a:xfrm>
        </p:grpSpPr>
        <p:sp>
          <p:nvSpPr>
            <p:cNvPr id="39" name="Freeform 39"/>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40" name="TextBox 40"/>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41" name="Group 41"/>
          <p:cNvGrpSpPr/>
          <p:nvPr/>
        </p:nvGrpSpPr>
        <p:grpSpPr>
          <a:xfrm>
            <a:off x="13940148" y="2300780"/>
            <a:ext cx="3722164" cy="546057"/>
            <a:chOff x="0" y="0"/>
            <a:chExt cx="980323" cy="143817"/>
          </a:xfrm>
        </p:grpSpPr>
        <p:sp>
          <p:nvSpPr>
            <p:cNvPr id="42" name="Freeform 42"/>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dirty="0"/>
            </a:p>
          </p:txBody>
        </p:sp>
        <p:sp>
          <p:nvSpPr>
            <p:cNvPr id="43" name="TextBox 43"/>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44" name="Group 44"/>
          <p:cNvGrpSpPr/>
          <p:nvPr/>
        </p:nvGrpSpPr>
        <p:grpSpPr>
          <a:xfrm>
            <a:off x="9521834" y="3634855"/>
            <a:ext cx="3722164" cy="1784225"/>
            <a:chOff x="0" y="0"/>
            <a:chExt cx="980323" cy="469919"/>
          </a:xfrm>
        </p:grpSpPr>
        <p:sp>
          <p:nvSpPr>
            <p:cNvPr id="45" name="Freeform 45"/>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46" name="TextBox 46"/>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47" name="Group 47"/>
          <p:cNvGrpSpPr/>
          <p:nvPr/>
        </p:nvGrpSpPr>
        <p:grpSpPr>
          <a:xfrm>
            <a:off x="13984398" y="3634855"/>
            <a:ext cx="3722164" cy="1784225"/>
            <a:chOff x="0" y="0"/>
            <a:chExt cx="980323" cy="469919"/>
          </a:xfrm>
        </p:grpSpPr>
        <p:sp>
          <p:nvSpPr>
            <p:cNvPr id="48" name="Freeform 48"/>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49" name="TextBox 49"/>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sp>
        <p:nvSpPr>
          <p:cNvPr id="50" name="TextBox 50"/>
          <p:cNvSpPr txBox="1"/>
          <p:nvPr/>
        </p:nvSpPr>
        <p:spPr>
          <a:xfrm>
            <a:off x="1226422" y="2366763"/>
            <a:ext cx="2579146" cy="424219"/>
          </a:xfrm>
          <a:prstGeom prst="rect">
            <a:avLst/>
          </a:prstGeom>
        </p:spPr>
        <p:txBody>
          <a:bodyPr wrap="square" lIns="0" tIns="0" rIns="0" bIns="0" rtlCol="0" anchor="t">
            <a:spAutoFit/>
          </a:bodyPr>
          <a:lstStyle/>
          <a:p>
            <a:pPr>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April–June 2025</a:t>
            </a:r>
          </a:p>
        </p:txBody>
      </p:sp>
      <p:sp>
        <p:nvSpPr>
          <p:cNvPr id="51" name="TextBox 51"/>
          <p:cNvSpPr txBox="1"/>
          <p:nvPr/>
        </p:nvSpPr>
        <p:spPr>
          <a:xfrm>
            <a:off x="804215" y="3752347"/>
            <a:ext cx="3301454" cy="936731"/>
          </a:xfrm>
          <a:prstGeom prst="rect">
            <a:avLst/>
          </a:prstGeom>
        </p:spPr>
        <p:txBody>
          <a:bodyPr wrap="square" lIns="0" tIns="0" rIns="0" bIns="0" rtlCol="0" anchor="t">
            <a:spAutoFit/>
          </a:bodyPr>
          <a:lstStyle/>
          <a:p>
            <a:pPr>
              <a:lnSpc>
                <a:spcPts val="2520"/>
              </a:lnSpc>
            </a:pPr>
            <a:r>
              <a:rPr lang="ja-JP" altLang="en-US" dirty="0">
                <a:solidFill>
                  <a:srgbClr val="0D0D0D"/>
                </a:solidFill>
                <a:latin typeface="Noto Sans JP"/>
                <a:ea typeface="Noto Sans JP"/>
                <a:cs typeface="Noto Sans JP"/>
                <a:sym typeface="Noto Sans JP"/>
              </a:rPr>
              <a:t>・</a:t>
            </a:r>
            <a:r>
              <a:rPr lang="en-US" altLang="ja-JP" dirty="0">
                <a:solidFill>
                  <a:srgbClr val="0D0D0D"/>
                </a:solidFill>
                <a:latin typeface="Noto Sans JP"/>
                <a:ea typeface="Noto Sans JP"/>
                <a:cs typeface="Noto Sans JP"/>
                <a:sym typeface="Noto Sans JP"/>
              </a:rPr>
              <a:t>On-site inspections</a:t>
            </a:r>
            <a:br>
              <a:rPr lang="en-US" altLang="ja-JP" dirty="0">
                <a:solidFill>
                  <a:srgbClr val="0D0D0D"/>
                </a:solidFill>
                <a:latin typeface="Noto Sans JP"/>
                <a:ea typeface="Noto Sans JP"/>
                <a:cs typeface="Noto Sans JP"/>
                <a:sym typeface="Noto Sans JP"/>
              </a:rPr>
            </a:br>
            <a:r>
              <a:rPr lang="ja-JP" altLang="en-US" dirty="0">
                <a:solidFill>
                  <a:srgbClr val="0D0D0D"/>
                </a:solidFill>
                <a:latin typeface="Noto Sans JP"/>
                <a:ea typeface="Noto Sans JP"/>
                <a:cs typeface="Noto Sans JP"/>
                <a:sym typeface="Noto Sans JP"/>
              </a:rPr>
              <a:t>・</a:t>
            </a:r>
            <a:r>
              <a:rPr lang="en-US" altLang="ja-JP" dirty="0">
                <a:solidFill>
                  <a:srgbClr val="0D0D0D"/>
                </a:solidFill>
                <a:latin typeface="Noto Sans JP"/>
                <a:ea typeface="Noto Sans JP"/>
                <a:cs typeface="Noto Sans JP"/>
                <a:sym typeface="Noto Sans JP"/>
              </a:rPr>
              <a:t>Consumer surveys </a:t>
            </a:r>
            <a:br>
              <a:rPr lang="en-US" altLang="ja-JP" dirty="0">
                <a:solidFill>
                  <a:srgbClr val="0D0D0D"/>
                </a:solidFill>
                <a:latin typeface="Noto Sans JP"/>
                <a:ea typeface="Noto Sans JP"/>
                <a:cs typeface="Noto Sans JP"/>
                <a:sym typeface="Noto Sans JP"/>
              </a:rPr>
            </a:br>
            <a:r>
              <a:rPr lang="ja-JP" altLang="en-US" dirty="0">
                <a:solidFill>
                  <a:srgbClr val="0D0D0D"/>
                </a:solidFill>
                <a:latin typeface="Noto Sans JP"/>
                <a:ea typeface="Noto Sans JP"/>
                <a:cs typeface="Noto Sans JP"/>
                <a:sym typeface="Noto Sans JP"/>
              </a:rPr>
              <a:t>・</a:t>
            </a:r>
            <a:r>
              <a:rPr lang="en-US" altLang="ja-JP" dirty="0">
                <a:solidFill>
                  <a:srgbClr val="0D0D0D"/>
                </a:solidFill>
                <a:latin typeface="Noto Sans JP"/>
                <a:ea typeface="Noto Sans JP"/>
                <a:cs typeface="Noto Sans JP"/>
                <a:sym typeface="Noto Sans JP"/>
              </a:rPr>
              <a:t>Competitor analysis</a:t>
            </a:r>
            <a:endParaRPr lang="en-US" sz="1800" dirty="0">
              <a:solidFill>
                <a:srgbClr val="0D0D0D"/>
              </a:solidFill>
              <a:latin typeface="Noto Sans JP"/>
              <a:ea typeface="Noto Sans JP"/>
              <a:cs typeface="Noto Sans JP"/>
              <a:sym typeface="Noto Sans JP"/>
            </a:endParaRPr>
          </a:p>
        </p:txBody>
      </p:sp>
      <p:sp>
        <p:nvSpPr>
          <p:cNvPr id="52" name="TextBox 52"/>
          <p:cNvSpPr txBox="1"/>
          <p:nvPr/>
        </p:nvSpPr>
        <p:spPr>
          <a:xfrm>
            <a:off x="1219188" y="3055268"/>
            <a:ext cx="2593614" cy="424219"/>
          </a:xfrm>
          <a:prstGeom prst="rect">
            <a:avLst/>
          </a:prstGeom>
        </p:spPr>
        <p:txBody>
          <a:bodyPr wrap="square" lIns="0" tIns="0" rIns="0" bIns="0" rtlCol="0" anchor="t">
            <a:spAutoFit/>
          </a:bodyPr>
          <a:lstStyle/>
          <a:p>
            <a:pP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Market Research</a:t>
            </a:r>
          </a:p>
        </p:txBody>
      </p:sp>
      <p:sp>
        <p:nvSpPr>
          <p:cNvPr id="53" name="TextBox 53"/>
          <p:cNvSpPr txBox="1"/>
          <p:nvPr/>
        </p:nvSpPr>
        <p:spPr>
          <a:xfrm>
            <a:off x="4677390" y="2984054"/>
            <a:ext cx="4507451" cy="424219"/>
          </a:xfrm>
          <a:prstGeom prst="rect">
            <a:avLst/>
          </a:prstGeom>
        </p:spPr>
        <p:txBody>
          <a:bodyPr wrap="square" lIns="0" tIns="0" rIns="0" bIns="0" rtlCol="0" anchor="t">
            <a:spAutoFit/>
          </a:bodyPr>
          <a:lstStyle/>
          <a:p>
            <a:pPr algn="ctr">
              <a:lnSpc>
                <a:spcPts val="3639"/>
              </a:lnSpc>
              <a:spcBef>
                <a:spcPct val="0"/>
              </a:spcBef>
            </a:pPr>
            <a:r>
              <a:rPr lang="en-US" altLang="ja-JP" sz="2599" b="1" spc="-150" dirty="0">
                <a:solidFill>
                  <a:srgbClr val="956D51"/>
                </a:solidFill>
                <a:latin typeface="筑紫A丸ゴシック Bold"/>
                <a:ea typeface="筑紫A丸ゴシック Bold"/>
                <a:cs typeface="筑紫A丸ゴシック Bold"/>
                <a:sym typeface="筑紫A丸ゴシック Bold"/>
              </a:rPr>
              <a:t>Sales Channel Development</a:t>
            </a:r>
            <a:endParaRPr lang="ja-JP" altLang="en-US" sz="2599" b="1" spc="-150" dirty="0">
              <a:solidFill>
                <a:srgbClr val="956D51"/>
              </a:solidFill>
              <a:latin typeface="筑紫A丸ゴシック Bold"/>
              <a:ea typeface="筑紫A丸ゴシック Bold"/>
              <a:cs typeface="筑紫A丸ゴシック Bold"/>
              <a:sym typeface="筑紫A丸ゴシック Bold"/>
            </a:endParaRPr>
          </a:p>
        </p:txBody>
      </p:sp>
      <p:sp>
        <p:nvSpPr>
          <p:cNvPr id="54" name="TextBox 54"/>
          <p:cNvSpPr txBox="1"/>
          <p:nvPr/>
        </p:nvSpPr>
        <p:spPr>
          <a:xfrm>
            <a:off x="5269864" y="3752347"/>
            <a:ext cx="3478084" cy="616131"/>
          </a:xfrm>
          <a:prstGeom prst="rect">
            <a:avLst/>
          </a:prstGeom>
        </p:spPr>
        <p:txBody>
          <a:bodyPr wrap="square" lIns="0" tIns="0" rIns="0" bIns="0" rtlCol="0" anchor="t">
            <a:spAutoFit/>
          </a:bodyPr>
          <a:lstStyle/>
          <a:p>
            <a:pPr>
              <a:lnSpc>
                <a:spcPts val="2520"/>
              </a:lnSpc>
            </a:pPr>
            <a:r>
              <a:rPr lang="en-US" dirty="0">
                <a:solidFill>
                  <a:srgbClr val="0D0D0D"/>
                </a:solidFill>
                <a:latin typeface="Noto Sans JP"/>
                <a:ea typeface="Noto Sans JP"/>
                <a:cs typeface="Noto Sans JP"/>
                <a:sym typeface="Noto Sans JP"/>
              </a:rPr>
              <a:t>・Contracts with local retailers and e-commerce sites</a:t>
            </a:r>
            <a:endParaRPr lang="en-US" sz="1800" dirty="0">
              <a:solidFill>
                <a:srgbClr val="0D0D0D"/>
              </a:solidFill>
              <a:latin typeface="Noto Sans JP"/>
              <a:ea typeface="Noto Sans JP"/>
              <a:cs typeface="Noto Sans JP"/>
              <a:sym typeface="Noto Sans JP"/>
            </a:endParaRPr>
          </a:p>
        </p:txBody>
      </p:sp>
      <p:sp>
        <p:nvSpPr>
          <p:cNvPr id="55" name="TextBox 55"/>
          <p:cNvSpPr txBox="1"/>
          <p:nvPr/>
        </p:nvSpPr>
        <p:spPr>
          <a:xfrm>
            <a:off x="5269864" y="2353613"/>
            <a:ext cx="3487696" cy="424219"/>
          </a:xfrm>
          <a:prstGeom prst="rect">
            <a:avLst/>
          </a:prstGeom>
        </p:spPr>
        <p:txBody>
          <a:bodyPr wrap="square" lIns="0" tIns="0" rIns="0" bIns="0" rtlCol="0" anchor="t">
            <a:spAutoFit/>
          </a:bodyPr>
          <a:lstStyle/>
          <a:p>
            <a:pPr>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July–September 2025</a:t>
            </a:r>
          </a:p>
        </p:txBody>
      </p:sp>
      <p:sp>
        <p:nvSpPr>
          <p:cNvPr id="56" name="TextBox 56"/>
          <p:cNvSpPr txBox="1"/>
          <p:nvPr/>
        </p:nvSpPr>
        <p:spPr>
          <a:xfrm>
            <a:off x="10430054" y="3036945"/>
            <a:ext cx="1850827" cy="424219"/>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 Test Sales</a:t>
            </a:r>
          </a:p>
        </p:txBody>
      </p:sp>
      <p:sp>
        <p:nvSpPr>
          <p:cNvPr id="57" name="TextBox 57"/>
          <p:cNvSpPr txBox="1"/>
          <p:nvPr/>
        </p:nvSpPr>
        <p:spPr>
          <a:xfrm>
            <a:off x="9738464" y="3752347"/>
            <a:ext cx="3221959" cy="936731"/>
          </a:xfrm>
          <a:prstGeom prst="rect">
            <a:avLst/>
          </a:prstGeom>
        </p:spPr>
        <p:txBody>
          <a:bodyPr wrap="square" lIns="0" tIns="0" rIns="0" bIns="0" rtlCol="0" anchor="t">
            <a:spAutoFit/>
          </a:bodyPr>
          <a:lstStyle/>
          <a:p>
            <a:pPr>
              <a:lnSpc>
                <a:spcPts val="2520"/>
              </a:lnSpc>
            </a:pPr>
            <a:r>
              <a:rPr lang="en-US" dirty="0">
                <a:solidFill>
                  <a:srgbClr val="0D0D0D"/>
                </a:solidFill>
                <a:latin typeface="Noto Sans JP"/>
                <a:ea typeface="Noto Sans JP"/>
                <a:cs typeface="Noto Sans JP"/>
                <a:sym typeface="Noto Sans JP"/>
              </a:rPr>
              <a:t>・Sample distribution to </a:t>
            </a:r>
            <a:r>
              <a:rPr lang="ja-JP" altLang="en-US" dirty="0">
                <a:solidFill>
                  <a:srgbClr val="0D0D0D"/>
                </a:solidFill>
                <a:latin typeface="Noto Sans JP"/>
                <a:ea typeface="Noto Sans JP"/>
                <a:cs typeface="Noto Sans JP"/>
                <a:sym typeface="Noto Sans JP"/>
              </a:rPr>
              <a:t>　　</a:t>
            </a:r>
            <a:endParaRPr lang="en-US" altLang="ja-JP" dirty="0">
              <a:solidFill>
                <a:srgbClr val="0D0D0D"/>
              </a:solidFill>
              <a:latin typeface="Noto Sans JP"/>
              <a:ea typeface="Noto Sans JP"/>
              <a:cs typeface="Noto Sans JP"/>
              <a:sym typeface="Noto Sans JP"/>
            </a:endParaRPr>
          </a:p>
          <a:p>
            <a:pPr>
              <a:lnSpc>
                <a:spcPts val="2520"/>
              </a:lnSpc>
            </a:pPr>
            <a:r>
              <a:rPr lang="ja-JP" altLang="en-US" dirty="0">
                <a:solidFill>
                  <a:srgbClr val="0D0D0D"/>
                </a:solidFill>
                <a:latin typeface="Noto Sans JP"/>
                <a:ea typeface="Noto Sans JP"/>
                <a:cs typeface="Noto Sans JP"/>
                <a:sym typeface="Noto Sans JP"/>
              </a:rPr>
              <a:t>　</a:t>
            </a:r>
            <a:r>
              <a:rPr lang="en-US" dirty="0">
                <a:solidFill>
                  <a:srgbClr val="0D0D0D"/>
                </a:solidFill>
                <a:latin typeface="Noto Sans JP"/>
                <a:ea typeface="Noto Sans JP"/>
                <a:cs typeface="Noto Sans JP"/>
                <a:sym typeface="Noto Sans JP"/>
              </a:rPr>
              <a:t>target customers </a:t>
            </a:r>
            <a:br>
              <a:rPr lang="en-US" dirty="0">
                <a:solidFill>
                  <a:srgbClr val="0D0D0D"/>
                </a:solidFill>
                <a:latin typeface="Noto Sans JP"/>
                <a:ea typeface="Noto Sans JP"/>
                <a:cs typeface="Noto Sans JP"/>
                <a:sym typeface="Noto Sans JP"/>
              </a:rPr>
            </a:br>
            <a:r>
              <a:rPr lang="en-US" dirty="0">
                <a:solidFill>
                  <a:srgbClr val="0D0D0D"/>
                </a:solidFill>
                <a:latin typeface="Noto Sans JP"/>
                <a:ea typeface="Noto Sans JP"/>
                <a:cs typeface="Noto Sans JP"/>
                <a:sym typeface="Noto Sans JP"/>
              </a:rPr>
              <a:t>・Social media promotion</a:t>
            </a:r>
            <a:endParaRPr lang="en-US" sz="1800" dirty="0">
              <a:solidFill>
                <a:srgbClr val="0D0D0D"/>
              </a:solidFill>
              <a:latin typeface="Noto Sans JP"/>
              <a:ea typeface="Noto Sans JP"/>
              <a:cs typeface="Noto Sans JP"/>
              <a:sym typeface="Noto Sans JP"/>
            </a:endParaRPr>
          </a:p>
        </p:txBody>
      </p:sp>
      <p:sp>
        <p:nvSpPr>
          <p:cNvPr id="58" name="TextBox 58"/>
          <p:cNvSpPr txBox="1"/>
          <p:nvPr/>
        </p:nvSpPr>
        <p:spPr>
          <a:xfrm>
            <a:off x="13938199" y="2822227"/>
            <a:ext cx="3722163" cy="424219"/>
          </a:xfrm>
          <a:prstGeom prst="rect">
            <a:avLst/>
          </a:prstGeom>
        </p:spPr>
        <p:txBody>
          <a:bodyPr wrap="square" lIns="0" tIns="0" rIns="0" bIns="0" rtlCol="0" anchor="t">
            <a:spAutoFit/>
          </a:bodyPr>
          <a:lstStyle/>
          <a:p>
            <a:pPr algn="ctr">
              <a:lnSpc>
                <a:spcPts val="3639"/>
              </a:lnSpc>
              <a:spcBef>
                <a:spcPct val="0"/>
              </a:spcBef>
            </a:pPr>
            <a:r>
              <a:rPr lang="en-US" sz="2599" b="1" spc="-150" dirty="0">
                <a:solidFill>
                  <a:srgbClr val="956D51"/>
                </a:solidFill>
                <a:latin typeface="筑紫A丸ゴシック Bold"/>
                <a:ea typeface="筑紫A丸ゴシック Bold"/>
                <a:cs typeface="筑紫A丸ゴシック Bold"/>
                <a:sym typeface="筑紫A丸ゴシック Bold"/>
              </a:rPr>
              <a:t> Full-scale Sales Launch &amp;</a:t>
            </a:r>
          </a:p>
        </p:txBody>
      </p:sp>
      <p:sp>
        <p:nvSpPr>
          <p:cNvPr id="59" name="TextBox 59"/>
          <p:cNvSpPr txBox="1"/>
          <p:nvPr/>
        </p:nvSpPr>
        <p:spPr>
          <a:xfrm>
            <a:off x="14201029" y="3752347"/>
            <a:ext cx="3103503" cy="936731"/>
          </a:xfrm>
          <a:prstGeom prst="rect">
            <a:avLst/>
          </a:prstGeom>
        </p:spPr>
        <p:txBody>
          <a:bodyPr wrap="square" lIns="0" tIns="0" rIns="0" bIns="0" rtlCol="0" anchor="t">
            <a:spAutoFit/>
          </a:bodyPr>
          <a:lstStyle/>
          <a:p>
            <a:pPr>
              <a:lnSpc>
                <a:spcPts val="2520"/>
              </a:lnSpc>
            </a:pPr>
            <a:r>
              <a:rPr lang="en-US" dirty="0">
                <a:solidFill>
                  <a:srgbClr val="0D0D0D"/>
                </a:solidFill>
                <a:latin typeface="Noto Sans JP"/>
                <a:ea typeface="Noto Sans JP"/>
                <a:cs typeface="Noto Sans JP"/>
                <a:sym typeface="Noto Sans JP"/>
              </a:rPr>
              <a:t>・Advertising campaigns </a:t>
            </a:r>
            <a:br>
              <a:rPr lang="en-US" dirty="0">
                <a:solidFill>
                  <a:srgbClr val="0D0D0D"/>
                </a:solidFill>
                <a:latin typeface="Noto Sans JP"/>
                <a:ea typeface="Noto Sans JP"/>
                <a:cs typeface="Noto Sans JP"/>
                <a:sym typeface="Noto Sans JP"/>
              </a:rPr>
            </a:br>
            <a:r>
              <a:rPr lang="en-US" dirty="0">
                <a:solidFill>
                  <a:srgbClr val="0D0D0D"/>
                </a:solidFill>
                <a:latin typeface="Noto Sans JP"/>
                <a:ea typeface="Noto Sans JP"/>
                <a:cs typeface="Noto Sans JP"/>
                <a:sym typeface="Noto Sans JP"/>
              </a:rPr>
              <a:t>・Expanding local brand </a:t>
            </a:r>
          </a:p>
          <a:p>
            <a:pPr>
              <a:lnSpc>
                <a:spcPts val="2520"/>
              </a:lnSpc>
            </a:pPr>
            <a:r>
              <a:rPr lang="ja-JP" altLang="en-US" dirty="0">
                <a:solidFill>
                  <a:srgbClr val="0D0D0D"/>
                </a:solidFill>
                <a:latin typeface="Noto Sans JP"/>
                <a:ea typeface="Noto Sans JP"/>
                <a:cs typeface="Noto Sans JP"/>
                <a:sym typeface="Noto Sans JP"/>
              </a:rPr>
              <a:t>　</a:t>
            </a:r>
            <a:r>
              <a:rPr lang="en-US" dirty="0">
                <a:solidFill>
                  <a:srgbClr val="0D0D0D"/>
                </a:solidFill>
                <a:latin typeface="Noto Sans JP"/>
                <a:ea typeface="Noto Sans JP"/>
                <a:cs typeface="Noto Sans JP"/>
                <a:sym typeface="Noto Sans JP"/>
              </a:rPr>
              <a:t>awareness</a:t>
            </a:r>
            <a:endParaRPr lang="en-US" sz="1800" dirty="0">
              <a:solidFill>
                <a:srgbClr val="0D0D0D"/>
              </a:solidFill>
              <a:latin typeface="Noto Sans JP"/>
              <a:ea typeface="Noto Sans JP"/>
              <a:cs typeface="Noto Sans JP"/>
              <a:sym typeface="Noto Sans JP"/>
            </a:endParaRPr>
          </a:p>
        </p:txBody>
      </p:sp>
      <p:sp>
        <p:nvSpPr>
          <p:cNvPr id="60" name="TextBox 60"/>
          <p:cNvSpPr txBox="1"/>
          <p:nvPr/>
        </p:nvSpPr>
        <p:spPr>
          <a:xfrm>
            <a:off x="9576048" y="2353613"/>
            <a:ext cx="3661309" cy="424219"/>
          </a:xfrm>
          <a:prstGeom prst="rect">
            <a:avLst/>
          </a:prstGeom>
        </p:spPr>
        <p:txBody>
          <a:bodyPr wrap="square" lIns="0" tIns="0" rIns="0" bIns="0" rtlCol="0" anchor="t">
            <a:spAutoFit/>
          </a:bodyPr>
          <a:lstStyle/>
          <a:p>
            <a:pPr>
              <a:lnSpc>
                <a:spcPts val="3639"/>
              </a:lnSpc>
              <a:spcBef>
                <a:spcPct val="0"/>
              </a:spcBef>
            </a:pPr>
            <a:r>
              <a:rPr lang="en-US" sz="2599" b="1" spc="-150" dirty="0">
                <a:solidFill>
                  <a:srgbClr val="FFFFFF"/>
                </a:solidFill>
                <a:latin typeface="筑紫A丸ゴシック Bold"/>
                <a:ea typeface="筑紫A丸ゴシック Bold"/>
                <a:cs typeface="筑紫A丸ゴシック Bold"/>
                <a:sym typeface="筑紫A丸ゴシック Bold"/>
              </a:rPr>
              <a:t>October–December 2025</a:t>
            </a:r>
          </a:p>
        </p:txBody>
      </p:sp>
      <p:sp>
        <p:nvSpPr>
          <p:cNvPr id="61" name="TextBox 61"/>
          <p:cNvSpPr txBox="1"/>
          <p:nvPr/>
        </p:nvSpPr>
        <p:spPr>
          <a:xfrm>
            <a:off x="14150502" y="2353613"/>
            <a:ext cx="3511809" cy="424219"/>
          </a:xfrm>
          <a:prstGeom prst="rect">
            <a:avLst/>
          </a:prstGeom>
        </p:spPr>
        <p:txBody>
          <a:bodyPr wrap="square" lIns="0" tIns="0" rIns="0" bIns="0" rtlCol="0" anchor="t">
            <a:spAutoFit/>
          </a:bodyPr>
          <a:lstStyle/>
          <a:p>
            <a:pPr>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January–March 2026</a:t>
            </a:r>
          </a:p>
        </p:txBody>
      </p:sp>
      <p:grpSp>
        <p:nvGrpSpPr>
          <p:cNvPr id="62" name="Group 62"/>
          <p:cNvGrpSpPr/>
          <p:nvPr/>
        </p:nvGrpSpPr>
        <p:grpSpPr>
          <a:xfrm>
            <a:off x="13718590" y="6077794"/>
            <a:ext cx="4262539" cy="3838912"/>
            <a:chOff x="0" y="0"/>
            <a:chExt cx="1122644" cy="1011072"/>
          </a:xfrm>
        </p:grpSpPr>
        <p:sp>
          <p:nvSpPr>
            <p:cNvPr id="63" name="Freeform 63"/>
            <p:cNvSpPr/>
            <p:nvPr/>
          </p:nvSpPr>
          <p:spPr>
            <a:xfrm>
              <a:off x="0" y="0"/>
              <a:ext cx="1122644" cy="1011072"/>
            </a:xfrm>
            <a:custGeom>
              <a:avLst/>
              <a:gdLst/>
              <a:ahLst/>
              <a:cxnLst/>
              <a:rect l="l" t="t" r="r" b="b"/>
              <a:pathLst>
                <a:path w="1122644" h="1011072">
                  <a:moveTo>
                    <a:pt x="36325" y="0"/>
                  </a:moveTo>
                  <a:lnTo>
                    <a:pt x="1086319" y="0"/>
                  </a:lnTo>
                  <a:cubicBezTo>
                    <a:pt x="1106381" y="0"/>
                    <a:pt x="1122644" y="16263"/>
                    <a:pt x="1122644" y="36325"/>
                  </a:cubicBezTo>
                  <a:lnTo>
                    <a:pt x="1122644" y="974746"/>
                  </a:lnTo>
                  <a:cubicBezTo>
                    <a:pt x="1122644" y="984380"/>
                    <a:pt x="1118817" y="993620"/>
                    <a:pt x="1112005" y="1000432"/>
                  </a:cubicBezTo>
                  <a:cubicBezTo>
                    <a:pt x="1105192" y="1007244"/>
                    <a:pt x="1095953" y="1011072"/>
                    <a:pt x="1086319" y="1011072"/>
                  </a:cubicBezTo>
                  <a:lnTo>
                    <a:pt x="36325" y="1011072"/>
                  </a:lnTo>
                  <a:cubicBezTo>
                    <a:pt x="16263" y="1011072"/>
                    <a:pt x="0" y="994808"/>
                    <a:pt x="0" y="974746"/>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64" name="TextBox 64"/>
            <p:cNvSpPr txBox="1"/>
            <p:nvPr/>
          </p:nvSpPr>
          <p:spPr>
            <a:xfrm>
              <a:off x="0" y="-38100"/>
              <a:ext cx="1122644" cy="1049172"/>
            </a:xfrm>
            <a:prstGeom prst="rect">
              <a:avLst/>
            </a:prstGeom>
          </p:spPr>
          <p:txBody>
            <a:bodyPr lIns="50800" tIns="50800" rIns="50800" bIns="50800" rtlCol="0" anchor="ctr"/>
            <a:lstStyle/>
            <a:p>
              <a:pPr algn="ctr">
                <a:lnSpc>
                  <a:spcPts val="2940"/>
                </a:lnSpc>
              </a:pPr>
              <a:endParaRPr/>
            </a:p>
          </p:txBody>
        </p:sp>
      </p:grpSp>
      <p:grpSp>
        <p:nvGrpSpPr>
          <p:cNvPr id="65" name="Group 65"/>
          <p:cNvGrpSpPr/>
          <p:nvPr/>
        </p:nvGrpSpPr>
        <p:grpSpPr>
          <a:xfrm>
            <a:off x="337282" y="6073265"/>
            <a:ext cx="4262539" cy="3843441"/>
            <a:chOff x="0" y="0"/>
            <a:chExt cx="1122644" cy="1012264"/>
          </a:xfrm>
        </p:grpSpPr>
        <p:sp>
          <p:nvSpPr>
            <p:cNvPr id="66" name="Freeform 66"/>
            <p:cNvSpPr/>
            <p:nvPr/>
          </p:nvSpPr>
          <p:spPr>
            <a:xfrm>
              <a:off x="0" y="0"/>
              <a:ext cx="1122644" cy="1012264"/>
            </a:xfrm>
            <a:custGeom>
              <a:avLst/>
              <a:gdLst/>
              <a:ahLst/>
              <a:cxnLst/>
              <a:rect l="l" t="t" r="r" b="b"/>
              <a:pathLst>
                <a:path w="1122644" h="1012264">
                  <a:moveTo>
                    <a:pt x="36325" y="0"/>
                  </a:moveTo>
                  <a:lnTo>
                    <a:pt x="1086319" y="0"/>
                  </a:lnTo>
                  <a:cubicBezTo>
                    <a:pt x="1106381" y="0"/>
                    <a:pt x="1122644" y="16263"/>
                    <a:pt x="1122644" y="36325"/>
                  </a:cubicBezTo>
                  <a:lnTo>
                    <a:pt x="1122644" y="975939"/>
                  </a:lnTo>
                  <a:cubicBezTo>
                    <a:pt x="1122644" y="996001"/>
                    <a:pt x="1106381" y="1012264"/>
                    <a:pt x="1086319" y="1012264"/>
                  </a:cubicBezTo>
                  <a:lnTo>
                    <a:pt x="36325" y="1012264"/>
                  </a:lnTo>
                  <a:cubicBezTo>
                    <a:pt x="26691" y="1012264"/>
                    <a:pt x="17452" y="1008437"/>
                    <a:pt x="10639" y="1001625"/>
                  </a:cubicBezTo>
                  <a:cubicBezTo>
                    <a:pt x="3827" y="994813"/>
                    <a:pt x="0" y="985573"/>
                    <a:pt x="0" y="975939"/>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67" name="TextBox 67"/>
            <p:cNvSpPr txBox="1"/>
            <p:nvPr/>
          </p:nvSpPr>
          <p:spPr>
            <a:xfrm>
              <a:off x="0" y="-38100"/>
              <a:ext cx="1122644" cy="1050364"/>
            </a:xfrm>
            <a:prstGeom prst="rect">
              <a:avLst/>
            </a:prstGeom>
          </p:spPr>
          <p:txBody>
            <a:bodyPr lIns="50800" tIns="50800" rIns="50800" bIns="50800" rtlCol="0" anchor="ctr"/>
            <a:lstStyle/>
            <a:p>
              <a:pPr algn="ctr">
                <a:lnSpc>
                  <a:spcPts val="2940"/>
                </a:lnSpc>
              </a:pPr>
              <a:endParaRPr/>
            </a:p>
          </p:txBody>
        </p:sp>
      </p:grpSp>
      <p:grpSp>
        <p:nvGrpSpPr>
          <p:cNvPr id="68" name="Group 68"/>
          <p:cNvGrpSpPr/>
          <p:nvPr/>
        </p:nvGrpSpPr>
        <p:grpSpPr>
          <a:xfrm>
            <a:off x="604386" y="7814889"/>
            <a:ext cx="3722164" cy="1784225"/>
            <a:chOff x="0" y="0"/>
            <a:chExt cx="980323" cy="469919"/>
          </a:xfrm>
        </p:grpSpPr>
        <p:sp>
          <p:nvSpPr>
            <p:cNvPr id="69" name="Freeform 69"/>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70" name="TextBox 70"/>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71" name="Group 71"/>
          <p:cNvGrpSpPr/>
          <p:nvPr/>
        </p:nvGrpSpPr>
        <p:grpSpPr>
          <a:xfrm>
            <a:off x="4799847" y="6077794"/>
            <a:ext cx="4262539" cy="3838912"/>
            <a:chOff x="0" y="0"/>
            <a:chExt cx="1122644" cy="1011072"/>
          </a:xfrm>
        </p:grpSpPr>
        <p:sp>
          <p:nvSpPr>
            <p:cNvPr id="72" name="Freeform 72"/>
            <p:cNvSpPr/>
            <p:nvPr/>
          </p:nvSpPr>
          <p:spPr>
            <a:xfrm>
              <a:off x="0" y="0"/>
              <a:ext cx="1122644" cy="1011072"/>
            </a:xfrm>
            <a:custGeom>
              <a:avLst/>
              <a:gdLst/>
              <a:ahLst/>
              <a:cxnLst/>
              <a:rect l="l" t="t" r="r" b="b"/>
              <a:pathLst>
                <a:path w="1122644" h="1011072">
                  <a:moveTo>
                    <a:pt x="36325" y="0"/>
                  </a:moveTo>
                  <a:lnTo>
                    <a:pt x="1086319" y="0"/>
                  </a:lnTo>
                  <a:cubicBezTo>
                    <a:pt x="1106381" y="0"/>
                    <a:pt x="1122644" y="16263"/>
                    <a:pt x="1122644" y="36325"/>
                  </a:cubicBezTo>
                  <a:lnTo>
                    <a:pt x="1122644" y="974746"/>
                  </a:lnTo>
                  <a:cubicBezTo>
                    <a:pt x="1122644" y="984380"/>
                    <a:pt x="1118817" y="993620"/>
                    <a:pt x="1112005" y="1000432"/>
                  </a:cubicBezTo>
                  <a:cubicBezTo>
                    <a:pt x="1105192" y="1007244"/>
                    <a:pt x="1095953" y="1011072"/>
                    <a:pt x="1086319" y="1011072"/>
                  </a:cubicBezTo>
                  <a:lnTo>
                    <a:pt x="36325" y="1011072"/>
                  </a:lnTo>
                  <a:cubicBezTo>
                    <a:pt x="16263" y="1011072"/>
                    <a:pt x="0" y="994808"/>
                    <a:pt x="0" y="974746"/>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73" name="TextBox 73"/>
            <p:cNvSpPr txBox="1"/>
            <p:nvPr/>
          </p:nvSpPr>
          <p:spPr>
            <a:xfrm>
              <a:off x="0" y="-38100"/>
              <a:ext cx="1122644" cy="1049172"/>
            </a:xfrm>
            <a:prstGeom prst="rect">
              <a:avLst/>
            </a:prstGeom>
          </p:spPr>
          <p:txBody>
            <a:bodyPr lIns="50800" tIns="50800" rIns="50800" bIns="50800" rtlCol="0" anchor="ctr"/>
            <a:lstStyle/>
            <a:p>
              <a:pPr algn="ctr">
                <a:lnSpc>
                  <a:spcPts val="2940"/>
                </a:lnSpc>
              </a:pPr>
              <a:endParaRPr/>
            </a:p>
          </p:txBody>
        </p:sp>
      </p:grpSp>
      <p:grpSp>
        <p:nvGrpSpPr>
          <p:cNvPr id="74" name="Group 74"/>
          <p:cNvGrpSpPr/>
          <p:nvPr/>
        </p:nvGrpSpPr>
        <p:grpSpPr>
          <a:xfrm>
            <a:off x="5070034" y="7814889"/>
            <a:ext cx="3722164" cy="1784225"/>
            <a:chOff x="0" y="0"/>
            <a:chExt cx="980323" cy="469919"/>
          </a:xfrm>
        </p:grpSpPr>
        <p:sp>
          <p:nvSpPr>
            <p:cNvPr id="75" name="Freeform 75"/>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76" name="TextBox 76"/>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77" name="Group 77"/>
          <p:cNvGrpSpPr/>
          <p:nvPr/>
        </p:nvGrpSpPr>
        <p:grpSpPr>
          <a:xfrm>
            <a:off x="9262411" y="6077794"/>
            <a:ext cx="4262539" cy="3838912"/>
            <a:chOff x="0" y="0"/>
            <a:chExt cx="1122644" cy="1011072"/>
          </a:xfrm>
        </p:grpSpPr>
        <p:sp>
          <p:nvSpPr>
            <p:cNvPr id="78" name="Freeform 78"/>
            <p:cNvSpPr/>
            <p:nvPr/>
          </p:nvSpPr>
          <p:spPr>
            <a:xfrm>
              <a:off x="0" y="0"/>
              <a:ext cx="1122644" cy="1011072"/>
            </a:xfrm>
            <a:custGeom>
              <a:avLst/>
              <a:gdLst/>
              <a:ahLst/>
              <a:cxnLst/>
              <a:rect l="l" t="t" r="r" b="b"/>
              <a:pathLst>
                <a:path w="1122644" h="1011072">
                  <a:moveTo>
                    <a:pt x="36325" y="0"/>
                  </a:moveTo>
                  <a:lnTo>
                    <a:pt x="1086319" y="0"/>
                  </a:lnTo>
                  <a:cubicBezTo>
                    <a:pt x="1106381" y="0"/>
                    <a:pt x="1122644" y="16263"/>
                    <a:pt x="1122644" y="36325"/>
                  </a:cubicBezTo>
                  <a:lnTo>
                    <a:pt x="1122644" y="974746"/>
                  </a:lnTo>
                  <a:cubicBezTo>
                    <a:pt x="1122644" y="984380"/>
                    <a:pt x="1118817" y="993620"/>
                    <a:pt x="1112005" y="1000432"/>
                  </a:cubicBezTo>
                  <a:cubicBezTo>
                    <a:pt x="1105192" y="1007244"/>
                    <a:pt x="1095953" y="1011072"/>
                    <a:pt x="1086319" y="1011072"/>
                  </a:cubicBezTo>
                  <a:lnTo>
                    <a:pt x="36325" y="1011072"/>
                  </a:lnTo>
                  <a:cubicBezTo>
                    <a:pt x="16263" y="1011072"/>
                    <a:pt x="0" y="994808"/>
                    <a:pt x="0" y="974746"/>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79" name="TextBox 79"/>
            <p:cNvSpPr txBox="1"/>
            <p:nvPr/>
          </p:nvSpPr>
          <p:spPr>
            <a:xfrm>
              <a:off x="0" y="-38100"/>
              <a:ext cx="1122644" cy="1049172"/>
            </a:xfrm>
            <a:prstGeom prst="rect">
              <a:avLst/>
            </a:prstGeom>
          </p:spPr>
          <p:txBody>
            <a:bodyPr lIns="50800" tIns="50800" rIns="50800" bIns="50800" rtlCol="0" anchor="ctr"/>
            <a:lstStyle/>
            <a:p>
              <a:pPr algn="ctr">
                <a:lnSpc>
                  <a:spcPts val="2940"/>
                </a:lnSpc>
              </a:pPr>
              <a:endParaRPr/>
            </a:p>
          </p:txBody>
        </p:sp>
      </p:grpSp>
      <p:grpSp>
        <p:nvGrpSpPr>
          <p:cNvPr id="80" name="Group 80"/>
          <p:cNvGrpSpPr/>
          <p:nvPr/>
        </p:nvGrpSpPr>
        <p:grpSpPr>
          <a:xfrm>
            <a:off x="9538636" y="7814889"/>
            <a:ext cx="3722164" cy="1784225"/>
            <a:chOff x="0" y="0"/>
            <a:chExt cx="980323" cy="469919"/>
          </a:xfrm>
        </p:grpSpPr>
        <p:sp>
          <p:nvSpPr>
            <p:cNvPr id="81" name="Freeform 81"/>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82" name="TextBox 82"/>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83" name="Group 83"/>
          <p:cNvGrpSpPr/>
          <p:nvPr/>
        </p:nvGrpSpPr>
        <p:grpSpPr>
          <a:xfrm>
            <a:off x="14001200" y="7814889"/>
            <a:ext cx="3722164" cy="1784225"/>
            <a:chOff x="0" y="0"/>
            <a:chExt cx="980323" cy="469919"/>
          </a:xfrm>
        </p:grpSpPr>
        <p:sp>
          <p:nvSpPr>
            <p:cNvPr id="84" name="Freeform 84"/>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85" name="TextBox 85"/>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sp>
        <p:nvSpPr>
          <p:cNvPr id="86" name="TextBox 86"/>
          <p:cNvSpPr txBox="1"/>
          <p:nvPr/>
        </p:nvSpPr>
        <p:spPr>
          <a:xfrm>
            <a:off x="821017" y="7932381"/>
            <a:ext cx="3301454" cy="936731"/>
          </a:xfrm>
          <a:prstGeom prst="rect">
            <a:avLst/>
          </a:prstGeom>
        </p:spPr>
        <p:txBody>
          <a:bodyPr lIns="0" tIns="0" rIns="0" bIns="0" rtlCol="0" anchor="t">
            <a:spAutoFit/>
          </a:bodyPr>
          <a:lstStyle/>
          <a:p>
            <a:pPr>
              <a:lnSpc>
                <a:spcPts val="2520"/>
              </a:lnSpc>
            </a:pPr>
            <a:r>
              <a:rPr lang="en-US" dirty="0">
                <a:solidFill>
                  <a:srgbClr val="0D0D0D"/>
                </a:solidFill>
                <a:latin typeface="Noto Sans JP"/>
                <a:ea typeface="Noto Sans JP"/>
                <a:cs typeface="Noto Sans JP"/>
                <a:sym typeface="Noto Sans JP"/>
              </a:rPr>
              <a:t>・Action 1 </a:t>
            </a:r>
            <a:br>
              <a:rPr lang="en-US" dirty="0">
                <a:solidFill>
                  <a:srgbClr val="0D0D0D"/>
                </a:solidFill>
                <a:latin typeface="Noto Sans JP"/>
                <a:ea typeface="Noto Sans JP"/>
                <a:cs typeface="Noto Sans JP"/>
                <a:sym typeface="Noto Sans JP"/>
              </a:rPr>
            </a:br>
            <a:r>
              <a:rPr lang="en-US" dirty="0">
                <a:solidFill>
                  <a:srgbClr val="0D0D0D"/>
                </a:solidFill>
                <a:latin typeface="Noto Sans JP"/>
                <a:ea typeface="Noto Sans JP"/>
                <a:cs typeface="Noto Sans JP"/>
                <a:sym typeface="Noto Sans JP"/>
              </a:rPr>
              <a:t>・Action 2</a:t>
            </a:r>
            <a:br>
              <a:rPr lang="en-US" dirty="0">
                <a:solidFill>
                  <a:srgbClr val="0D0D0D"/>
                </a:solidFill>
                <a:latin typeface="Noto Sans JP"/>
                <a:ea typeface="Noto Sans JP"/>
                <a:cs typeface="Noto Sans JP"/>
                <a:sym typeface="Noto Sans JP"/>
              </a:rPr>
            </a:br>
            <a:r>
              <a:rPr lang="en-US" dirty="0">
                <a:solidFill>
                  <a:srgbClr val="0D0D0D"/>
                </a:solidFill>
                <a:latin typeface="Noto Sans JP"/>
                <a:ea typeface="Noto Sans JP"/>
                <a:cs typeface="Noto Sans JP"/>
                <a:sym typeface="Noto Sans JP"/>
              </a:rPr>
              <a:t>・Action 3</a:t>
            </a:r>
            <a:endParaRPr lang="en-US" sz="1800" dirty="0">
              <a:solidFill>
                <a:srgbClr val="0D0D0D"/>
              </a:solidFill>
              <a:latin typeface="Noto Sans JP"/>
              <a:ea typeface="Noto Sans JP"/>
              <a:cs typeface="Noto Sans JP"/>
              <a:sym typeface="Noto Sans JP"/>
            </a:endParaRPr>
          </a:p>
        </p:txBody>
      </p:sp>
      <p:sp>
        <p:nvSpPr>
          <p:cNvPr id="87" name="TextBox 87"/>
          <p:cNvSpPr txBox="1"/>
          <p:nvPr/>
        </p:nvSpPr>
        <p:spPr>
          <a:xfrm>
            <a:off x="1852309" y="7238799"/>
            <a:ext cx="1226317" cy="424219"/>
          </a:xfrm>
          <a:prstGeom prst="rect">
            <a:avLst/>
          </a:prstGeom>
        </p:spPr>
        <p:txBody>
          <a:bodyPr wrap="square" lIns="0" tIns="0" rIns="0" bIns="0" rtlCol="0" anchor="t">
            <a:spAutoFit/>
          </a:bodyPr>
          <a:lstStyle/>
          <a:p>
            <a:pP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Phase 5</a:t>
            </a:r>
          </a:p>
        </p:txBody>
      </p:sp>
      <p:sp>
        <p:nvSpPr>
          <p:cNvPr id="88" name="TextBox 88"/>
          <p:cNvSpPr txBox="1"/>
          <p:nvPr/>
        </p:nvSpPr>
        <p:spPr>
          <a:xfrm>
            <a:off x="5958539" y="7237307"/>
            <a:ext cx="1863250" cy="424219"/>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Phase 6</a:t>
            </a:r>
          </a:p>
        </p:txBody>
      </p:sp>
      <p:sp>
        <p:nvSpPr>
          <p:cNvPr id="89" name="TextBox 89"/>
          <p:cNvSpPr txBox="1"/>
          <p:nvPr/>
        </p:nvSpPr>
        <p:spPr>
          <a:xfrm>
            <a:off x="5286666" y="7932381"/>
            <a:ext cx="1600200" cy="944880"/>
          </a:xfrm>
          <a:prstGeom prst="rect">
            <a:avLst/>
          </a:prstGeom>
        </p:spPr>
        <p:txBody>
          <a:bodyPr lIns="0" tIns="0" rIns="0" bIns="0" rtlCol="0" anchor="t">
            <a:spAutoFit/>
          </a:bodyPr>
          <a:lstStyle/>
          <a:p>
            <a:pPr>
              <a:lnSpc>
                <a:spcPts val="2520"/>
              </a:lnSpc>
            </a:pPr>
            <a:r>
              <a:rPr lang="en-US" dirty="0">
                <a:solidFill>
                  <a:srgbClr val="0D0D0D"/>
                </a:solidFill>
                <a:latin typeface="Noto Sans JP"/>
                <a:ea typeface="Noto Sans JP"/>
                <a:cs typeface="Noto Sans JP"/>
                <a:sym typeface="Noto Sans JP"/>
              </a:rPr>
              <a:t>・Action 1 </a:t>
            </a:r>
            <a:br>
              <a:rPr lang="en-US" dirty="0">
                <a:solidFill>
                  <a:srgbClr val="0D0D0D"/>
                </a:solidFill>
                <a:latin typeface="Noto Sans JP"/>
                <a:ea typeface="Noto Sans JP"/>
                <a:cs typeface="Noto Sans JP"/>
                <a:sym typeface="Noto Sans JP"/>
              </a:rPr>
            </a:br>
            <a:r>
              <a:rPr lang="en-US" dirty="0">
                <a:solidFill>
                  <a:srgbClr val="0D0D0D"/>
                </a:solidFill>
                <a:latin typeface="Noto Sans JP"/>
                <a:ea typeface="Noto Sans JP"/>
                <a:cs typeface="Noto Sans JP"/>
                <a:sym typeface="Noto Sans JP"/>
              </a:rPr>
              <a:t>・Action 2 </a:t>
            </a:r>
            <a:br>
              <a:rPr lang="en-US" dirty="0">
                <a:solidFill>
                  <a:srgbClr val="0D0D0D"/>
                </a:solidFill>
                <a:latin typeface="Noto Sans JP"/>
                <a:ea typeface="Noto Sans JP"/>
                <a:cs typeface="Noto Sans JP"/>
                <a:sym typeface="Noto Sans JP"/>
              </a:rPr>
            </a:br>
            <a:r>
              <a:rPr lang="en-US" dirty="0">
                <a:solidFill>
                  <a:srgbClr val="0D0D0D"/>
                </a:solidFill>
                <a:latin typeface="Noto Sans JP"/>
                <a:ea typeface="Noto Sans JP"/>
                <a:cs typeface="Noto Sans JP"/>
                <a:sym typeface="Noto Sans JP"/>
              </a:rPr>
              <a:t>・Action 3</a:t>
            </a:r>
            <a:endParaRPr lang="en-US" sz="1800" dirty="0">
              <a:solidFill>
                <a:srgbClr val="0D0D0D"/>
              </a:solidFill>
              <a:latin typeface="Noto Sans JP"/>
              <a:ea typeface="Noto Sans JP"/>
              <a:cs typeface="Noto Sans JP"/>
              <a:sym typeface="Noto Sans JP"/>
            </a:endParaRPr>
          </a:p>
        </p:txBody>
      </p:sp>
      <p:sp>
        <p:nvSpPr>
          <p:cNvPr id="90" name="TextBox 90"/>
          <p:cNvSpPr txBox="1"/>
          <p:nvPr/>
        </p:nvSpPr>
        <p:spPr>
          <a:xfrm>
            <a:off x="10476668" y="7237307"/>
            <a:ext cx="1834024" cy="424219"/>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Phase 7</a:t>
            </a:r>
          </a:p>
        </p:txBody>
      </p:sp>
      <p:sp>
        <p:nvSpPr>
          <p:cNvPr id="91" name="TextBox 91"/>
          <p:cNvSpPr txBox="1"/>
          <p:nvPr/>
        </p:nvSpPr>
        <p:spPr>
          <a:xfrm>
            <a:off x="9755268" y="7932381"/>
            <a:ext cx="1600200" cy="944880"/>
          </a:xfrm>
          <a:prstGeom prst="rect">
            <a:avLst/>
          </a:prstGeom>
        </p:spPr>
        <p:txBody>
          <a:bodyPr lIns="0" tIns="0" rIns="0" bIns="0" rtlCol="0" anchor="t">
            <a:spAutoFit/>
          </a:bodyPr>
          <a:lstStyle/>
          <a:p>
            <a:pPr>
              <a:lnSpc>
                <a:spcPts val="2520"/>
              </a:lnSpc>
            </a:pPr>
            <a:r>
              <a:rPr lang="en-US" dirty="0">
                <a:solidFill>
                  <a:srgbClr val="0D0D0D"/>
                </a:solidFill>
                <a:latin typeface="Noto Sans JP"/>
                <a:ea typeface="Noto Sans JP"/>
                <a:cs typeface="Noto Sans JP"/>
                <a:sym typeface="Noto Sans JP"/>
              </a:rPr>
              <a:t>・Action 1 </a:t>
            </a:r>
            <a:br>
              <a:rPr lang="en-US" dirty="0">
                <a:solidFill>
                  <a:srgbClr val="0D0D0D"/>
                </a:solidFill>
                <a:latin typeface="Noto Sans JP"/>
                <a:ea typeface="Noto Sans JP"/>
                <a:cs typeface="Noto Sans JP"/>
                <a:sym typeface="Noto Sans JP"/>
              </a:rPr>
            </a:br>
            <a:r>
              <a:rPr lang="en-US" dirty="0">
                <a:solidFill>
                  <a:srgbClr val="0D0D0D"/>
                </a:solidFill>
                <a:latin typeface="Noto Sans JP"/>
                <a:ea typeface="Noto Sans JP"/>
                <a:cs typeface="Noto Sans JP"/>
                <a:sym typeface="Noto Sans JP"/>
              </a:rPr>
              <a:t>・Action 2</a:t>
            </a:r>
            <a:br>
              <a:rPr lang="en-US" dirty="0">
                <a:solidFill>
                  <a:srgbClr val="0D0D0D"/>
                </a:solidFill>
                <a:latin typeface="Noto Sans JP"/>
                <a:ea typeface="Noto Sans JP"/>
                <a:cs typeface="Noto Sans JP"/>
                <a:sym typeface="Noto Sans JP"/>
              </a:rPr>
            </a:br>
            <a:r>
              <a:rPr lang="en-US" dirty="0">
                <a:solidFill>
                  <a:srgbClr val="0D0D0D"/>
                </a:solidFill>
                <a:latin typeface="Noto Sans JP"/>
                <a:ea typeface="Noto Sans JP"/>
                <a:cs typeface="Noto Sans JP"/>
                <a:sym typeface="Noto Sans JP"/>
              </a:rPr>
              <a:t>・Action 3</a:t>
            </a:r>
            <a:endParaRPr lang="en-US" sz="1800" dirty="0">
              <a:solidFill>
                <a:srgbClr val="0D0D0D"/>
              </a:solidFill>
              <a:latin typeface="Noto Sans JP"/>
              <a:ea typeface="Noto Sans JP"/>
              <a:cs typeface="Noto Sans JP"/>
              <a:sym typeface="Noto Sans JP"/>
            </a:endParaRPr>
          </a:p>
        </p:txBody>
      </p:sp>
      <p:sp>
        <p:nvSpPr>
          <p:cNvPr id="92" name="TextBox 92"/>
          <p:cNvSpPr txBox="1"/>
          <p:nvPr/>
        </p:nvSpPr>
        <p:spPr>
          <a:xfrm>
            <a:off x="14960622" y="7237307"/>
            <a:ext cx="1803319" cy="424219"/>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Phase 8</a:t>
            </a:r>
          </a:p>
        </p:txBody>
      </p:sp>
      <p:sp>
        <p:nvSpPr>
          <p:cNvPr id="93" name="TextBox 93"/>
          <p:cNvSpPr txBox="1"/>
          <p:nvPr/>
        </p:nvSpPr>
        <p:spPr>
          <a:xfrm>
            <a:off x="14217832" y="7932381"/>
            <a:ext cx="1600200" cy="944880"/>
          </a:xfrm>
          <a:prstGeom prst="rect">
            <a:avLst/>
          </a:prstGeom>
        </p:spPr>
        <p:txBody>
          <a:bodyPr lIns="0" tIns="0" rIns="0" bIns="0" rtlCol="0" anchor="t">
            <a:spAutoFit/>
          </a:bodyPr>
          <a:lstStyle/>
          <a:p>
            <a:pPr>
              <a:lnSpc>
                <a:spcPts val="2520"/>
              </a:lnSpc>
            </a:pPr>
            <a:r>
              <a:rPr lang="en-US" dirty="0">
                <a:solidFill>
                  <a:srgbClr val="0D0D0D"/>
                </a:solidFill>
                <a:latin typeface="Noto Sans JP"/>
                <a:ea typeface="Noto Sans JP"/>
                <a:cs typeface="Noto Sans JP"/>
                <a:sym typeface="Noto Sans JP"/>
              </a:rPr>
              <a:t>・Action 1 </a:t>
            </a:r>
            <a:br>
              <a:rPr lang="en-US" dirty="0">
                <a:solidFill>
                  <a:srgbClr val="0D0D0D"/>
                </a:solidFill>
                <a:latin typeface="Noto Sans JP"/>
                <a:ea typeface="Noto Sans JP"/>
                <a:cs typeface="Noto Sans JP"/>
                <a:sym typeface="Noto Sans JP"/>
              </a:rPr>
            </a:br>
            <a:r>
              <a:rPr lang="en-US" dirty="0">
                <a:solidFill>
                  <a:srgbClr val="0D0D0D"/>
                </a:solidFill>
                <a:latin typeface="Noto Sans JP"/>
                <a:ea typeface="Noto Sans JP"/>
                <a:cs typeface="Noto Sans JP"/>
                <a:sym typeface="Noto Sans JP"/>
              </a:rPr>
              <a:t>・Action 2</a:t>
            </a:r>
            <a:br>
              <a:rPr lang="en-US" dirty="0">
                <a:solidFill>
                  <a:srgbClr val="0D0D0D"/>
                </a:solidFill>
                <a:latin typeface="Noto Sans JP"/>
                <a:ea typeface="Noto Sans JP"/>
                <a:cs typeface="Noto Sans JP"/>
                <a:sym typeface="Noto Sans JP"/>
              </a:rPr>
            </a:br>
            <a:r>
              <a:rPr lang="en-US" dirty="0">
                <a:solidFill>
                  <a:srgbClr val="0D0D0D"/>
                </a:solidFill>
                <a:latin typeface="Noto Sans JP"/>
                <a:ea typeface="Noto Sans JP"/>
                <a:cs typeface="Noto Sans JP"/>
                <a:sym typeface="Noto Sans JP"/>
              </a:rPr>
              <a:t>・Action 3</a:t>
            </a:r>
            <a:endParaRPr lang="en-US" sz="1800" dirty="0">
              <a:solidFill>
                <a:srgbClr val="0D0D0D"/>
              </a:solidFill>
              <a:latin typeface="Noto Sans JP"/>
              <a:ea typeface="Noto Sans JP"/>
              <a:cs typeface="Noto Sans JP"/>
              <a:sym typeface="Noto Sans JP"/>
            </a:endParaRPr>
          </a:p>
        </p:txBody>
      </p:sp>
      <p:grpSp>
        <p:nvGrpSpPr>
          <p:cNvPr id="94" name="Group 94"/>
          <p:cNvGrpSpPr/>
          <p:nvPr/>
        </p:nvGrpSpPr>
        <p:grpSpPr>
          <a:xfrm>
            <a:off x="654913" y="6480814"/>
            <a:ext cx="17104218" cy="546057"/>
            <a:chOff x="0" y="0"/>
            <a:chExt cx="22805626" cy="728075"/>
          </a:xfrm>
        </p:grpSpPr>
        <p:grpSp>
          <p:nvGrpSpPr>
            <p:cNvPr id="95" name="Group 95"/>
            <p:cNvGrpSpPr/>
            <p:nvPr/>
          </p:nvGrpSpPr>
          <p:grpSpPr>
            <a:xfrm>
              <a:off x="0" y="0"/>
              <a:ext cx="4962885" cy="728075"/>
              <a:chOff x="0" y="0"/>
              <a:chExt cx="980323" cy="143817"/>
            </a:xfrm>
          </p:grpSpPr>
          <p:sp>
            <p:nvSpPr>
              <p:cNvPr id="96" name="Freeform 96"/>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97" name="TextBox 97"/>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98" name="Group 98"/>
            <p:cNvGrpSpPr/>
            <p:nvPr/>
          </p:nvGrpSpPr>
          <p:grpSpPr>
            <a:xfrm>
              <a:off x="5886829" y="0"/>
              <a:ext cx="4962885" cy="728075"/>
              <a:chOff x="0" y="0"/>
              <a:chExt cx="980323" cy="143817"/>
            </a:xfrm>
          </p:grpSpPr>
          <p:sp>
            <p:nvSpPr>
              <p:cNvPr id="99" name="Freeform 99"/>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100" name="TextBox 100"/>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101" name="Group 101"/>
            <p:cNvGrpSpPr/>
            <p:nvPr/>
          </p:nvGrpSpPr>
          <p:grpSpPr>
            <a:xfrm>
              <a:off x="11903965" y="0"/>
              <a:ext cx="4962885" cy="728075"/>
              <a:chOff x="0" y="0"/>
              <a:chExt cx="980323" cy="143817"/>
            </a:xfrm>
          </p:grpSpPr>
          <p:sp>
            <p:nvSpPr>
              <p:cNvPr id="102" name="Freeform 102"/>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103" name="TextBox 103"/>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104" name="Group 104"/>
            <p:cNvGrpSpPr/>
            <p:nvPr/>
          </p:nvGrpSpPr>
          <p:grpSpPr>
            <a:xfrm>
              <a:off x="17772647" y="0"/>
              <a:ext cx="4962885" cy="728075"/>
              <a:chOff x="0" y="0"/>
              <a:chExt cx="980323" cy="143817"/>
            </a:xfrm>
          </p:grpSpPr>
          <p:sp>
            <p:nvSpPr>
              <p:cNvPr id="105" name="Freeform 105"/>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106" name="TextBox 106"/>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sp>
          <p:nvSpPr>
            <p:cNvPr id="107" name="TextBox 107"/>
            <p:cNvSpPr txBox="1"/>
            <p:nvPr/>
          </p:nvSpPr>
          <p:spPr>
            <a:xfrm>
              <a:off x="69712" y="89689"/>
              <a:ext cx="4962886" cy="565625"/>
            </a:xfrm>
            <a:prstGeom prst="rect">
              <a:avLst/>
            </a:prstGeom>
          </p:spPr>
          <p:txBody>
            <a:bodyPr wrap="square" lIns="0" tIns="0" rIns="0" bIns="0" rtlCol="0" anchor="t">
              <a:spAutoFit/>
            </a:bodyPr>
            <a:lstStyle/>
            <a:p>
              <a:pPr>
                <a:lnSpc>
                  <a:spcPts val="3639"/>
                </a:lnSpc>
                <a:spcBef>
                  <a:spcPct val="0"/>
                </a:spcBef>
              </a:pPr>
              <a:r>
                <a:rPr lang="en-US" sz="2400" b="1" spc="-150" dirty="0">
                  <a:solidFill>
                    <a:srgbClr val="FFFFFF"/>
                  </a:solidFill>
                  <a:latin typeface="筑紫A丸ゴシック Bold"/>
                  <a:ea typeface="筑紫A丸ゴシック Bold"/>
                  <a:cs typeface="筑紫A丸ゴシック Bold"/>
                  <a:sym typeface="筑紫A丸ゴシック Bold"/>
                </a:rPr>
                <a:t>Month XXXX–Month XXXX</a:t>
              </a:r>
            </a:p>
          </p:txBody>
        </p:sp>
        <p:sp>
          <p:nvSpPr>
            <p:cNvPr id="108" name="TextBox 108"/>
            <p:cNvSpPr txBox="1"/>
            <p:nvPr/>
          </p:nvSpPr>
          <p:spPr>
            <a:xfrm>
              <a:off x="5974742" y="95157"/>
              <a:ext cx="5398496" cy="557674"/>
            </a:xfrm>
            <a:prstGeom prst="rect">
              <a:avLst/>
            </a:prstGeom>
          </p:spPr>
          <p:txBody>
            <a:bodyPr wrap="square" lIns="0" tIns="0" rIns="0" bIns="0" rtlCol="0" anchor="t">
              <a:spAutoFit/>
            </a:bodyPr>
            <a:lstStyle/>
            <a:p>
              <a:pPr>
                <a:lnSpc>
                  <a:spcPts val="3639"/>
                </a:lnSpc>
                <a:spcBef>
                  <a:spcPct val="0"/>
                </a:spcBef>
              </a:pPr>
              <a:r>
                <a:rPr lang="en-US" sz="2400" b="1" spc="-150" dirty="0">
                  <a:solidFill>
                    <a:srgbClr val="FFFFFF"/>
                  </a:solidFill>
                  <a:latin typeface="筑紫A丸ゴシック Bold"/>
                  <a:ea typeface="筑紫A丸ゴシック Bold"/>
                  <a:cs typeface="筑紫A丸ゴシック Bold"/>
                  <a:sym typeface="筑紫A丸ゴシック Bold"/>
                </a:rPr>
                <a:t>Month XXXX–Month XXXX</a:t>
              </a:r>
            </a:p>
          </p:txBody>
        </p:sp>
        <p:sp>
          <p:nvSpPr>
            <p:cNvPr id="109" name="TextBox 109"/>
            <p:cNvSpPr txBox="1"/>
            <p:nvPr/>
          </p:nvSpPr>
          <p:spPr>
            <a:xfrm>
              <a:off x="12001289" y="89689"/>
              <a:ext cx="5050858" cy="557674"/>
            </a:xfrm>
            <a:prstGeom prst="rect">
              <a:avLst/>
            </a:prstGeom>
          </p:spPr>
          <p:txBody>
            <a:bodyPr wrap="square" lIns="0" tIns="0" rIns="0" bIns="0" rtlCol="0" anchor="t">
              <a:spAutoFit/>
            </a:bodyPr>
            <a:lstStyle/>
            <a:p>
              <a:pPr>
                <a:lnSpc>
                  <a:spcPts val="3639"/>
                </a:lnSpc>
                <a:spcBef>
                  <a:spcPct val="0"/>
                </a:spcBef>
              </a:pPr>
              <a:r>
                <a:rPr lang="en-US" sz="2400" b="1" spc="-150" dirty="0">
                  <a:solidFill>
                    <a:srgbClr val="FFFFFF"/>
                  </a:solidFill>
                  <a:latin typeface="筑紫A丸ゴシック Bold"/>
                  <a:ea typeface="筑紫A丸ゴシック Bold"/>
                  <a:cs typeface="筑紫A丸ゴシック Bold"/>
                  <a:sym typeface="筑紫A丸ゴシック Bold"/>
                </a:rPr>
                <a:t>Month XXXX–Month XXXX</a:t>
              </a:r>
            </a:p>
          </p:txBody>
        </p:sp>
        <p:sp>
          <p:nvSpPr>
            <p:cNvPr id="110" name="TextBox 110"/>
            <p:cNvSpPr txBox="1"/>
            <p:nvPr/>
          </p:nvSpPr>
          <p:spPr>
            <a:xfrm>
              <a:off x="17865026" y="89689"/>
              <a:ext cx="4940600" cy="557674"/>
            </a:xfrm>
            <a:prstGeom prst="rect">
              <a:avLst/>
            </a:prstGeom>
          </p:spPr>
          <p:txBody>
            <a:bodyPr wrap="square" lIns="0" tIns="0" rIns="0" bIns="0" rtlCol="0" anchor="t">
              <a:spAutoFit/>
            </a:bodyPr>
            <a:lstStyle/>
            <a:p>
              <a:pPr>
                <a:lnSpc>
                  <a:spcPts val="3639"/>
                </a:lnSpc>
                <a:spcBef>
                  <a:spcPct val="0"/>
                </a:spcBef>
              </a:pPr>
              <a:r>
                <a:rPr lang="en-US" sz="2400" b="1" spc="-150" dirty="0">
                  <a:solidFill>
                    <a:srgbClr val="FFFFFF"/>
                  </a:solidFill>
                  <a:latin typeface="筑紫A丸ゴシック Bold"/>
                  <a:ea typeface="筑紫A丸ゴシック Bold"/>
                  <a:cs typeface="筑紫A丸ゴシック Bold"/>
                  <a:sym typeface="筑紫A丸ゴシック Bold"/>
                </a:rPr>
                <a:t>Month XXXX–Month XXXX</a:t>
              </a:r>
            </a:p>
          </p:txBody>
        </p:sp>
      </p:grpSp>
      <p:grpSp>
        <p:nvGrpSpPr>
          <p:cNvPr id="111" name="Group 15">
            <a:extLst>
              <a:ext uri="{FF2B5EF4-FFF2-40B4-BE49-F238E27FC236}">
                <a16:creationId xmlns:a16="http://schemas.microsoft.com/office/drawing/2014/main" id="{8458FF4D-603A-1519-FEC0-7BC5AAE02A75}"/>
              </a:ext>
            </a:extLst>
          </p:cNvPr>
          <p:cNvGrpSpPr/>
          <p:nvPr/>
        </p:nvGrpSpPr>
        <p:grpSpPr>
          <a:xfrm>
            <a:off x="-394081" y="-1996013"/>
            <a:ext cx="8452341" cy="3793879"/>
            <a:chOff x="0" y="-238125"/>
            <a:chExt cx="2226131" cy="999211"/>
          </a:xfrm>
        </p:grpSpPr>
        <p:sp>
          <p:nvSpPr>
            <p:cNvPr id="112" name="Freeform 16">
              <a:extLst>
                <a:ext uri="{FF2B5EF4-FFF2-40B4-BE49-F238E27FC236}">
                  <a16:creationId xmlns:a16="http://schemas.microsoft.com/office/drawing/2014/main" id="{57C1C190-6123-AF99-8CDD-16E292E38A7D}"/>
                </a:ext>
              </a:extLst>
            </p:cNvPr>
            <p:cNvSpPr/>
            <p:nvPr/>
          </p:nvSpPr>
          <p:spPr>
            <a:xfrm>
              <a:off x="43583" y="219856"/>
              <a:ext cx="2182548" cy="541230"/>
            </a:xfrm>
            <a:custGeom>
              <a:avLst/>
              <a:gdLst/>
              <a:ahLst/>
              <a:cxnLst/>
              <a:rect l="l" t="t" r="r" b="b"/>
              <a:pathLst>
                <a:path w="2226131" h="761086">
                  <a:moveTo>
                    <a:pt x="46713" y="0"/>
                  </a:moveTo>
                  <a:lnTo>
                    <a:pt x="2179418" y="0"/>
                  </a:lnTo>
                  <a:cubicBezTo>
                    <a:pt x="2205217" y="0"/>
                    <a:pt x="2226131" y="20914"/>
                    <a:pt x="2226131" y="46713"/>
                  </a:cubicBezTo>
                  <a:lnTo>
                    <a:pt x="2226131" y="714372"/>
                  </a:lnTo>
                  <a:cubicBezTo>
                    <a:pt x="2226131" y="740171"/>
                    <a:pt x="2205217" y="761086"/>
                    <a:pt x="2179418" y="761086"/>
                  </a:cubicBezTo>
                  <a:lnTo>
                    <a:pt x="46713" y="761086"/>
                  </a:lnTo>
                  <a:cubicBezTo>
                    <a:pt x="20914" y="761086"/>
                    <a:pt x="0" y="740171"/>
                    <a:pt x="0" y="714372"/>
                  </a:cubicBezTo>
                  <a:lnTo>
                    <a:pt x="0" y="46713"/>
                  </a:lnTo>
                  <a:cubicBezTo>
                    <a:pt x="0" y="20914"/>
                    <a:pt x="20914" y="0"/>
                    <a:pt x="46713" y="0"/>
                  </a:cubicBezTo>
                  <a:close/>
                </a:path>
              </a:pathLst>
            </a:custGeom>
            <a:solidFill>
              <a:srgbClr val="956D51"/>
            </a:solidFill>
          </p:spPr>
          <p:txBody>
            <a:bodyPr/>
            <a:lstStyle/>
            <a:p>
              <a:endParaRPr lang="ja-JP" altLang="en-US"/>
            </a:p>
          </p:txBody>
        </p:sp>
        <p:sp>
          <p:nvSpPr>
            <p:cNvPr id="113" name="TextBox 17">
              <a:extLst>
                <a:ext uri="{FF2B5EF4-FFF2-40B4-BE49-F238E27FC236}">
                  <a16:creationId xmlns:a16="http://schemas.microsoft.com/office/drawing/2014/main" id="{EA2C9D38-AFCF-EC1A-EB94-CD8224F69249}"/>
                </a:ext>
              </a:extLst>
            </p:cNvPr>
            <p:cNvSpPr txBox="1"/>
            <p:nvPr/>
          </p:nvSpPr>
          <p:spPr>
            <a:xfrm>
              <a:off x="0" y="-238125"/>
              <a:ext cx="2226131" cy="999211"/>
            </a:xfrm>
            <a:prstGeom prst="rect">
              <a:avLst/>
            </a:prstGeom>
          </p:spPr>
          <p:txBody>
            <a:bodyPr lIns="50800" tIns="50800" rIns="50800" bIns="50800" rtlCol="0" anchor="ctr"/>
            <a:lstStyle/>
            <a:p>
              <a:pPr algn="ctr">
                <a:lnSpc>
                  <a:spcPts val="2940"/>
                </a:lnSpc>
              </a:pPr>
              <a:endParaRPr/>
            </a:p>
          </p:txBody>
        </p:sp>
      </p:grpSp>
      <p:sp>
        <p:nvSpPr>
          <p:cNvPr id="114" name="TextBox 18">
            <a:extLst>
              <a:ext uri="{FF2B5EF4-FFF2-40B4-BE49-F238E27FC236}">
                <a16:creationId xmlns:a16="http://schemas.microsoft.com/office/drawing/2014/main" id="{18462A09-CF4C-3EBA-DB96-2AA530C7C038}"/>
              </a:ext>
            </a:extLst>
          </p:cNvPr>
          <p:cNvSpPr txBox="1"/>
          <p:nvPr/>
        </p:nvSpPr>
        <p:spPr>
          <a:xfrm>
            <a:off x="117532" y="89116"/>
            <a:ext cx="7594592" cy="823302"/>
          </a:xfrm>
          <a:prstGeom prst="rect">
            <a:avLst/>
          </a:prstGeom>
        </p:spPr>
        <p:txBody>
          <a:bodyPr wrap="square" lIns="0" tIns="0" rIns="0" bIns="0" rtlCol="0" anchor="t">
            <a:spAutoFit/>
          </a:bodyPr>
          <a:lstStyle/>
          <a:p>
            <a:pPr algn="ctr">
              <a:lnSpc>
                <a:spcPts val="7000"/>
              </a:lnSpc>
              <a:spcBef>
                <a:spcPct val="0"/>
              </a:spcBef>
            </a:pPr>
            <a:r>
              <a:rPr lang="en-US" sz="5000" b="1" dirty="0">
                <a:solidFill>
                  <a:srgbClr val="FFFFFF"/>
                </a:solidFill>
                <a:latin typeface="筑紫A丸ゴシック Bold"/>
                <a:ea typeface="筑紫A丸ゴシック Bold"/>
                <a:cs typeface="筑紫A丸ゴシック Bold"/>
                <a:sym typeface="筑紫A丸ゴシック Bold"/>
              </a:rPr>
              <a:t>Implementation Schedule</a:t>
            </a:r>
          </a:p>
        </p:txBody>
      </p:sp>
      <p:sp>
        <p:nvSpPr>
          <p:cNvPr id="115" name="TextBox 19">
            <a:extLst>
              <a:ext uri="{FF2B5EF4-FFF2-40B4-BE49-F238E27FC236}">
                <a16:creationId xmlns:a16="http://schemas.microsoft.com/office/drawing/2014/main" id="{CB1673F8-16EA-5546-313F-737AFB6F58F4}"/>
              </a:ext>
            </a:extLst>
          </p:cNvPr>
          <p:cNvSpPr txBox="1"/>
          <p:nvPr/>
        </p:nvSpPr>
        <p:spPr>
          <a:xfrm>
            <a:off x="2849581" y="991919"/>
            <a:ext cx="2130495" cy="493981"/>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筑紫A丸ゴシック Bold"/>
                <a:ea typeface="筑紫A丸ゴシック Bold"/>
                <a:cs typeface="筑紫A丸ゴシック Bold"/>
                <a:sym typeface="筑紫A丸ゴシック Bold"/>
              </a:rPr>
              <a:t>SCHEDULE</a:t>
            </a:r>
          </a:p>
        </p:txBody>
      </p:sp>
      <p:sp>
        <p:nvSpPr>
          <p:cNvPr id="3" name="テキスト ボックス 2">
            <a:extLst>
              <a:ext uri="{FF2B5EF4-FFF2-40B4-BE49-F238E27FC236}">
                <a16:creationId xmlns:a16="http://schemas.microsoft.com/office/drawing/2014/main" id="{0B64C285-66C6-16D2-EBFF-997C3CD87E3F}"/>
              </a:ext>
            </a:extLst>
          </p:cNvPr>
          <p:cNvSpPr txBox="1"/>
          <p:nvPr/>
        </p:nvSpPr>
        <p:spPr>
          <a:xfrm>
            <a:off x="14333439" y="3131460"/>
            <a:ext cx="2971094" cy="492443"/>
          </a:xfrm>
          <a:prstGeom prst="rect">
            <a:avLst/>
          </a:prstGeom>
          <a:noFill/>
        </p:spPr>
        <p:txBody>
          <a:bodyPr wrap="square">
            <a:spAutoFit/>
          </a:bodyPr>
          <a:lstStyle/>
          <a:p>
            <a:r>
              <a:rPr lang="en-US" altLang="ja-JP" sz="2600" b="1" spc="-150" dirty="0">
                <a:solidFill>
                  <a:srgbClr val="956D51"/>
                </a:solidFill>
                <a:latin typeface="筑紫A丸ゴシック Bold"/>
                <a:ea typeface="筑紫A丸ゴシック Bold"/>
                <a:cs typeface="筑紫A丸ゴシック Bold"/>
                <a:sym typeface="筑紫A丸ゴシック Bold"/>
              </a:rPr>
              <a:t>Brand Establishment</a:t>
            </a:r>
            <a:endParaRPr lang="ja-JP" altLang="en-US" sz="2600" dirty="0"/>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template_food</Template>
  <TotalTime>32</TotalTime>
  <Words>716</Words>
  <Application>Microsoft Office PowerPoint</Application>
  <PresentationFormat>ユーザー設定</PresentationFormat>
  <Paragraphs>87</Paragraphs>
  <Slides>6</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vt:i4>
      </vt:variant>
    </vt:vector>
  </HeadingPairs>
  <TitlesOfParts>
    <vt:vector size="13" baseType="lpstr">
      <vt:lpstr>筑紫A丸ゴシック Bold</vt:lpstr>
      <vt:lpstr>Noto Sans JP</vt:lpstr>
      <vt:lpstr>Arial</vt:lpstr>
      <vt:lpstr>Calibri</vt:lpstr>
      <vt:lpstr>筑紫A丸ゴシック</vt:lpstr>
      <vt:lpstr>游ゴシック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玲大 中村</dc:creator>
  <cp:lastModifiedBy>玲大 中村</cp:lastModifiedBy>
  <cp:revision>1</cp:revision>
  <dcterms:created xsi:type="dcterms:W3CDTF">2026-02-06T07:18:17Z</dcterms:created>
  <dcterms:modified xsi:type="dcterms:W3CDTF">2026-02-06T07:50:57Z</dcterms:modified>
  <dc:identifier>DAGeG9D4deo</dc:identifier>
</cp:coreProperties>
</file>