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8288000" cy="10287000"/>
  <p:notesSz cx="6858000" cy="9144000"/>
  <p:embeddedFontLst>
    <p:embeddedFont>
      <p:font typeface="Noto Sans JP" panose="020B0200000000000000" pitchFamily="50" charset="-128"/>
      <p:regular r:id="rId9"/>
      <p:bold r:id="rId10"/>
    </p:embeddedFont>
    <p:embeddedFont>
      <p:font typeface="Noto Sans JP Bold" panose="020B0200000000000000" pitchFamily="50" charset="-128"/>
      <p:regular r:id="rId11"/>
      <p:bold r:id="rId12"/>
    </p:embeddedFont>
    <p:embeddedFont>
      <p:font typeface="游ゴシック" panose="020B0400000000000000" pitchFamily="50" charset="-128"/>
      <p:regular r:id="rId13"/>
      <p:bold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3BEF7F-D979-4670-885E-80C9CCE464C9}" v="98" dt="2026-02-06T05:15:59.6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94" autoAdjust="0"/>
  </p:normalViewPr>
  <p:slideViewPr>
    <p:cSldViewPr>
      <p:cViewPr varScale="1">
        <p:scale>
          <a:sx n="70" d="100"/>
          <a:sy n="70" d="100"/>
        </p:scale>
        <p:origin x="81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2.fntdata"/><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玲大 中村" userId="1a7de7d354f4b5d1" providerId="LiveId" clId="{77D6E796-5ACF-457C-9575-8A09B6203C03}"/>
    <pc:docChg chg="undo custSel modSld">
      <pc:chgData name="玲大 中村" userId="1a7de7d354f4b5d1" providerId="LiveId" clId="{77D6E796-5ACF-457C-9575-8A09B6203C03}" dt="2026-02-06T05:16:12.044" v="404" actId="1076"/>
      <pc:docMkLst>
        <pc:docMk/>
      </pc:docMkLst>
      <pc:sldChg chg="modSp mod">
        <pc:chgData name="玲大 中村" userId="1a7de7d354f4b5d1" providerId="LiveId" clId="{77D6E796-5ACF-457C-9575-8A09B6203C03}" dt="2026-02-06T00:58:23.857" v="18" actId="20577"/>
        <pc:sldMkLst>
          <pc:docMk/>
          <pc:sldMk cId="0" sldId="256"/>
        </pc:sldMkLst>
        <pc:spChg chg="mod">
          <ac:chgData name="玲大 中村" userId="1a7de7d354f4b5d1" providerId="LiveId" clId="{77D6E796-5ACF-457C-9575-8A09B6203C03}" dt="2026-02-06T00:56:50.796" v="13" actId="1076"/>
          <ac:spMkLst>
            <pc:docMk/>
            <pc:sldMk cId="0" sldId="256"/>
            <ac:spMk id="6" creationId="{00000000-0000-0000-0000-000000000000}"/>
          </ac:spMkLst>
        </pc:spChg>
        <pc:spChg chg="mod">
          <ac:chgData name="玲大 中村" userId="1a7de7d354f4b5d1" providerId="LiveId" clId="{77D6E796-5ACF-457C-9575-8A09B6203C03}" dt="2026-02-06T00:56:45.903" v="12" actId="1076"/>
          <ac:spMkLst>
            <pc:docMk/>
            <pc:sldMk cId="0" sldId="256"/>
            <ac:spMk id="7" creationId="{00000000-0000-0000-0000-000000000000}"/>
          </ac:spMkLst>
        </pc:spChg>
        <pc:spChg chg="mod">
          <ac:chgData name="玲大 中村" userId="1a7de7d354f4b5d1" providerId="LiveId" clId="{77D6E796-5ACF-457C-9575-8A09B6203C03}" dt="2026-02-06T00:58:23.857" v="18" actId="20577"/>
          <ac:spMkLst>
            <pc:docMk/>
            <pc:sldMk cId="0" sldId="256"/>
            <ac:spMk id="8" creationId="{00000000-0000-0000-0000-000000000000}"/>
          </ac:spMkLst>
        </pc:spChg>
      </pc:sldChg>
      <pc:sldChg chg="modSp mod">
        <pc:chgData name="玲大 中村" userId="1a7de7d354f4b5d1" providerId="LiveId" clId="{77D6E796-5ACF-457C-9575-8A09B6203C03}" dt="2026-02-06T04:49:12.016" v="111"/>
        <pc:sldMkLst>
          <pc:docMk/>
          <pc:sldMk cId="0" sldId="257"/>
        </pc:sldMkLst>
        <pc:spChg chg="mod">
          <ac:chgData name="玲大 中村" userId="1a7de7d354f4b5d1" providerId="LiveId" clId="{77D6E796-5ACF-457C-9575-8A09B6203C03}" dt="2026-02-06T04:48:16.112" v="104" actId="14100"/>
          <ac:spMkLst>
            <pc:docMk/>
            <pc:sldMk cId="0" sldId="257"/>
            <ac:spMk id="15" creationId="{00000000-0000-0000-0000-000000000000}"/>
          </ac:spMkLst>
        </pc:spChg>
        <pc:spChg chg="mod">
          <ac:chgData name="玲大 中村" userId="1a7de7d354f4b5d1" providerId="LiveId" clId="{77D6E796-5ACF-457C-9575-8A09B6203C03}" dt="2026-02-06T00:59:39.086" v="31" actId="14100"/>
          <ac:spMkLst>
            <pc:docMk/>
            <pc:sldMk cId="0" sldId="257"/>
            <ac:spMk id="16" creationId="{00000000-0000-0000-0000-000000000000}"/>
          </ac:spMkLst>
        </pc:spChg>
        <pc:spChg chg="mod">
          <ac:chgData name="玲大 中村" userId="1a7de7d354f4b5d1" providerId="LiveId" clId="{77D6E796-5ACF-457C-9575-8A09B6203C03}" dt="2026-02-06T04:48:38.819" v="106"/>
          <ac:spMkLst>
            <pc:docMk/>
            <pc:sldMk cId="0" sldId="257"/>
            <ac:spMk id="17" creationId="{00000000-0000-0000-0000-000000000000}"/>
          </ac:spMkLst>
        </pc:spChg>
        <pc:spChg chg="mod">
          <ac:chgData name="玲大 中村" userId="1a7de7d354f4b5d1" providerId="LiveId" clId="{77D6E796-5ACF-457C-9575-8A09B6203C03}" dt="2026-02-06T04:49:03.684" v="110" actId="14100"/>
          <ac:spMkLst>
            <pc:docMk/>
            <pc:sldMk cId="0" sldId="257"/>
            <ac:spMk id="18" creationId="{00000000-0000-0000-0000-000000000000}"/>
          </ac:spMkLst>
        </pc:spChg>
        <pc:spChg chg="mod">
          <ac:chgData name="玲大 中村" userId="1a7de7d354f4b5d1" providerId="LiveId" clId="{77D6E796-5ACF-457C-9575-8A09B6203C03}" dt="2026-02-06T04:49:12.016" v="111"/>
          <ac:spMkLst>
            <pc:docMk/>
            <pc:sldMk cId="0" sldId="257"/>
            <ac:spMk id="19" creationId="{00000000-0000-0000-0000-000000000000}"/>
          </ac:spMkLst>
        </pc:spChg>
        <pc:spChg chg="mod">
          <ac:chgData name="玲大 中村" userId="1a7de7d354f4b5d1" providerId="LiveId" clId="{77D6E796-5ACF-457C-9575-8A09B6203C03}" dt="2026-02-06T04:48:25.886" v="105"/>
          <ac:spMkLst>
            <pc:docMk/>
            <pc:sldMk cId="0" sldId="257"/>
            <ac:spMk id="20" creationId="{00000000-0000-0000-0000-000000000000}"/>
          </ac:spMkLst>
        </pc:spChg>
        <pc:spChg chg="mod">
          <ac:chgData name="玲大 中村" userId="1a7de7d354f4b5d1" providerId="LiveId" clId="{77D6E796-5ACF-457C-9575-8A09B6203C03}" dt="2026-02-06T04:48:46.490" v="107"/>
          <ac:spMkLst>
            <pc:docMk/>
            <pc:sldMk cId="0" sldId="257"/>
            <ac:spMk id="21" creationId="{00000000-0000-0000-0000-000000000000}"/>
          </ac:spMkLst>
        </pc:spChg>
        <pc:spChg chg="mod">
          <ac:chgData name="玲大 中村" userId="1a7de7d354f4b5d1" providerId="LiveId" clId="{77D6E796-5ACF-457C-9575-8A09B6203C03}" dt="2026-02-06T04:47:57.754" v="101" actId="20577"/>
          <ac:spMkLst>
            <pc:docMk/>
            <pc:sldMk cId="0" sldId="257"/>
            <ac:spMk id="28" creationId="{00000000-0000-0000-0000-000000000000}"/>
          </ac:spMkLst>
        </pc:spChg>
        <pc:spChg chg="mod">
          <ac:chgData name="玲大 中村" userId="1a7de7d354f4b5d1" providerId="LiveId" clId="{77D6E796-5ACF-457C-9575-8A09B6203C03}" dt="2026-02-06T04:47:43.585" v="90" actId="20577"/>
          <ac:spMkLst>
            <pc:docMk/>
            <pc:sldMk cId="0" sldId="257"/>
            <ac:spMk id="29" creationId="{00000000-0000-0000-0000-000000000000}"/>
          </ac:spMkLst>
        </pc:spChg>
        <pc:spChg chg="mod">
          <ac:chgData name="玲大 中村" userId="1a7de7d354f4b5d1" providerId="LiveId" clId="{77D6E796-5ACF-457C-9575-8A09B6203C03}" dt="2026-02-06T04:47:39.105" v="89" actId="20577"/>
          <ac:spMkLst>
            <pc:docMk/>
            <pc:sldMk cId="0" sldId="257"/>
            <ac:spMk id="30" creationId="{00000000-0000-0000-0000-000000000000}"/>
          </ac:spMkLst>
        </pc:spChg>
        <pc:spChg chg="mod">
          <ac:chgData name="玲大 中村" userId="1a7de7d354f4b5d1" providerId="LiveId" clId="{77D6E796-5ACF-457C-9575-8A09B6203C03}" dt="2026-02-06T04:47:22.492" v="79" actId="1076"/>
          <ac:spMkLst>
            <pc:docMk/>
            <pc:sldMk cId="0" sldId="257"/>
            <ac:spMk id="31" creationId="{00000000-0000-0000-0000-000000000000}"/>
          </ac:spMkLst>
        </pc:spChg>
        <pc:spChg chg="mod">
          <ac:chgData name="玲大 中村" userId="1a7de7d354f4b5d1" providerId="LiveId" clId="{77D6E796-5ACF-457C-9575-8A09B6203C03}" dt="2026-02-06T04:46:58.292" v="65" actId="1076"/>
          <ac:spMkLst>
            <pc:docMk/>
            <pc:sldMk cId="0" sldId="257"/>
            <ac:spMk id="32" creationId="{00000000-0000-0000-0000-000000000000}"/>
          </ac:spMkLst>
        </pc:spChg>
        <pc:spChg chg="mod">
          <ac:chgData name="玲大 中村" userId="1a7de7d354f4b5d1" providerId="LiveId" clId="{77D6E796-5ACF-457C-9575-8A09B6203C03}" dt="2026-02-06T04:46:51.300" v="61" actId="1076"/>
          <ac:spMkLst>
            <pc:docMk/>
            <pc:sldMk cId="0" sldId="257"/>
            <ac:spMk id="33" creationId="{00000000-0000-0000-0000-000000000000}"/>
          </ac:spMkLst>
        </pc:spChg>
        <pc:spChg chg="mod">
          <ac:chgData name="玲大 中村" userId="1a7de7d354f4b5d1" providerId="LiveId" clId="{77D6E796-5ACF-457C-9575-8A09B6203C03}" dt="2026-02-06T00:59:09.603" v="25" actId="14100"/>
          <ac:spMkLst>
            <pc:docMk/>
            <pc:sldMk cId="0" sldId="257"/>
            <ac:spMk id="38" creationId="{00000000-0000-0000-0000-000000000000}"/>
          </ac:spMkLst>
        </pc:spChg>
        <pc:grpChg chg="mod">
          <ac:chgData name="玲大 中村" userId="1a7de7d354f4b5d1" providerId="LiveId" clId="{77D6E796-5ACF-457C-9575-8A09B6203C03}" dt="2026-02-06T01:00:08.100" v="36" actId="1076"/>
          <ac:grpSpMkLst>
            <pc:docMk/>
            <pc:sldMk cId="0" sldId="257"/>
            <ac:grpSpMk id="12" creationId="{00000000-0000-0000-0000-000000000000}"/>
          </ac:grpSpMkLst>
        </pc:grpChg>
        <pc:grpChg chg="mod">
          <ac:chgData name="玲大 中村" userId="1a7de7d354f4b5d1" providerId="LiveId" clId="{77D6E796-5ACF-457C-9575-8A09B6203C03}" dt="2026-02-06T00:59:19.538" v="29" actId="1036"/>
          <ac:grpSpMkLst>
            <pc:docMk/>
            <pc:sldMk cId="0" sldId="257"/>
            <ac:grpSpMk id="35" creationId="{00000000-0000-0000-0000-000000000000}"/>
          </ac:grpSpMkLst>
        </pc:grpChg>
      </pc:sldChg>
      <pc:sldChg chg="modSp mod">
        <pc:chgData name="玲大 中村" userId="1a7de7d354f4b5d1" providerId="LiveId" clId="{77D6E796-5ACF-457C-9575-8A09B6203C03}" dt="2026-02-06T04:54:13.433" v="163"/>
        <pc:sldMkLst>
          <pc:docMk/>
          <pc:sldMk cId="0" sldId="258"/>
        </pc:sldMkLst>
        <pc:spChg chg="mod">
          <ac:chgData name="玲大 中村" userId="1a7de7d354f4b5d1" providerId="LiveId" clId="{77D6E796-5ACF-457C-9575-8A09B6203C03}" dt="2026-02-06T04:49:58.015" v="117" actId="14100"/>
          <ac:spMkLst>
            <pc:docMk/>
            <pc:sldMk cId="0" sldId="258"/>
            <ac:spMk id="9" creationId="{00000000-0000-0000-0000-000000000000}"/>
          </ac:spMkLst>
        </pc:spChg>
        <pc:spChg chg="mod">
          <ac:chgData name="玲大 中村" userId="1a7de7d354f4b5d1" providerId="LiveId" clId="{77D6E796-5ACF-457C-9575-8A09B6203C03}" dt="2026-02-06T04:51:59.399" v="139" actId="1076"/>
          <ac:spMkLst>
            <pc:docMk/>
            <pc:sldMk cId="0" sldId="258"/>
            <ac:spMk id="10" creationId="{00000000-0000-0000-0000-000000000000}"/>
          </ac:spMkLst>
        </pc:spChg>
        <pc:spChg chg="mod">
          <ac:chgData name="玲大 中村" userId="1a7de7d354f4b5d1" providerId="LiveId" clId="{77D6E796-5ACF-457C-9575-8A09B6203C03}" dt="2026-02-06T04:54:13.433" v="163"/>
          <ac:spMkLst>
            <pc:docMk/>
            <pc:sldMk cId="0" sldId="258"/>
            <ac:spMk id="14" creationId="{00000000-0000-0000-0000-000000000000}"/>
          </ac:spMkLst>
        </pc:spChg>
        <pc:spChg chg="mod">
          <ac:chgData name="玲大 中村" userId="1a7de7d354f4b5d1" providerId="LiveId" clId="{77D6E796-5ACF-457C-9575-8A09B6203C03}" dt="2026-02-06T04:53:54.488" v="160" actId="1076"/>
          <ac:spMkLst>
            <pc:docMk/>
            <pc:sldMk cId="0" sldId="258"/>
            <ac:spMk id="15" creationId="{00000000-0000-0000-0000-000000000000}"/>
          </ac:spMkLst>
        </pc:spChg>
        <pc:spChg chg="mod">
          <ac:chgData name="玲大 中村" userId="1a7de7d354f4b5d1" providerId="LiveId" clId="{77D6E796-5ACF-457C-9575-8A09B6203C03}" dt="2026-02-06T04:50:07.617" v="118"/>
          <ac:spMkLst>
            <pc:docMk/>
            <pc:sldMk cId="0" sldId="258"/>
            <ac:spMk id="16" creationId="{00000000-0000-0000-0000-000000000000}"/>
          </ac:spMkLst>
        </pc:spChg>
        <pc:spChg chg="mod">
          <ac:chgData name="玲大 中村" userId="1a7de7d354f4b5d1" providerId="LiveId" clId="{77D6E796-5ACF-457C-9575-8A09B6203C03}" dt="2026-02-06T04:53:13.189" v="153" actId="1076"/>
          <ac:spMkLst>
            <pc:docMk/>
            <pc:sldMk cId="0" sldId="258"/>
            <ac:spMk id="20" creationId="{00000000-0000-0000-0000-000000000000}"/>
          </ac:spMkLst>
        </pc:spChg>
        <pc:spChg chg="mod">
          <ac:chgData name="玲大 中村" userId="1a7de7d354f4b5d1" providerId="LiveId" clId="{77D6E796-5ACF-457C-9575-8A09B6203C03}" dt="2026-02-06T04:53:48.911" v="159" actId="1076"/>
          <ac:spMkLst>
            <pc:docMk/>
            <pc:sldMk cId="0" sldId="258"/>
            <ac:spMk id="21" creationId="{00000000-0000-0000-0000-000000000000}"/>
          </ac:spMkLst>
        </pc:spChg>
        <pc:spChg chg="mod">
          <ac:chgData name="玲大 中村" userId="1a7de7d354f4b5d1" providerId="LiveId" clId="{77D6E796-5ACF-457C-9575-8A09B6203C03}" dt="2026-02-06T04:52:05.280" v="140" actId="1076"/>
          <ac:spMkLst>
            <pc:docMk/>
            <pc:sldMk cId="0" sldId="258"/>
            <ac:spMk id="22" creationId="{00000000-0000-0000-0000-000000000000}"/>
          </ac:spMkLst>
        </pc:spChg>
        <pc:spChg chg="mod">
          <ac:chgData name="玲大 中村" userId="1a7de7d354f4b5d1" providerId="LiveId" clId="{77D6E796-5ACF-457C-9575-8A09B6203C03}" dt="2026-02-06T04:53:16.461" v="154" actId="1076"/>
          <ac:spMkLst>
            <pc:docMk/>
            <pc:sldMk cId="0" sldId="258"/>
            <ac:spMk id="23" creationId="{00000000-0000-0000-0000-000000000000}"/>
          </ac:spMkLst>
        </pc:spChg>
        <pc:spChg chg="mod">
          <ac:chgData name="玲大 中村" userId="1a7de7d354f4b5d1" providerId="LiveId" clId="{77D6E796-5ACF-457C-9575-8A09B6203C03}" dt="2026-02-06T04:54:06.193" v="162" actId="14100"/>
          <ac:spMkLst>
            <pc:docMk/>
            <pc:sldMk cId="0" sldId="258"/>
            <ac:spMk id="24" creationId="{00000000-0000-0000-0000-000000000000}"/>
          </ac:spMkLst>
        </pc:spChg>
        <pc:spChg chg="mod">
          <ac:chgData name="玲大 中村" userId="1a7de7d354f4b5d1" providerId="LiveId" clId="{77D6E796-5ACF-457C-9575-8A09B6203C03}" dt="2026-02-06T04:49:38.969" v="114" actId="14100"/>
          <ac:spMkLst>
            <pc:docMk/>
            <pc:sldMk cId="0" sldId="258"/>
            <ac:spMk id="37" creationId="{0FD89142-0A6D-45CE-9AA7-1424B31E9493}"/>
          </ac:spMkLst>
        </pc:spChg>
        <pc:grpChg chg="mod">
          <ac:chgData name="玲大 中村" userId="1a7de7d354f4b5d1" providerId="LiveId" clId="{77D6E796-5ACF-457C-9575-8A09B6203C03}" dt="2026-02-06T04:53:03.167" v="151" actId="1076"/>
          <ac:grpSpMkLst>
            <pc:docMk/>
            <pc:sldMk cId="0" sldId="258"/>
            <ac:grpSpMk id="17" creationId="{00000000-0000-0000-0000-000000000000}"/>
          </ac:grpSpMkLst>
        </pc:grpChg>
        <pc:grpChg chg="mod">
          <ac:chgData name="玲大 中村" userId="1a7de7d354f4b5d1" providerId="LiveId" clId="{77D6E796-5ACF-457C-9575-8A09B6203C03}" dt="2026-02-06T04:49:41.774" v="115" actId="1076"/>
          <ac:grpSpMkLst>
            <pc:docMk/>
            <pc:sldMk cId="0" sldId="258"/>
            <ac:grpSpMk id="26" creationId="{00000000-0000-0000-0000-000000000000}"/>
          </ac:grpSpMkLst>
        </pc:grpChg>
      </pc:sldChg>
      <pc:sldChg chg="addSp delSp modSp mod">
        <pc:chgData name="玲大 中村" userId="1a7de7d354f4b5d1" providerId="LiveId" clId="{77D6E796-5ACF-457C-9575-8A09B6203C03}" dt="2026-02-06T05:04:18.910" v="238"/>
        <pc:sldMkLst>
          <pc:docMk/>
          <pc:sldMk cId="0" sldId="259"/>
        </pc:sldMkLst>
        <pc:spChg chg="mod">
          <ac:chgData name="玲大 中村" userId="1a7de7d354f4b5d1" providerId="LiveId" clId="{77D6E796-5ACF-457C-9575-8A09B6203C03}" dt="2026-02-06T04:56:15.715" v="180" actId="14100"/>
          <ac:spMkLst>
            <pc:docMk/>
            <pc:sldMk cId="0" sldId="259"/>
            <ac:spMk id="27" creationId="{00000000-0000-0000-0000-000000000000}"/>
          </ac:spMkLst>
        </pc:spChg>
        <pc:spChg chg="mod">
          <ac:chgData name="玲大 中村" userId="1a7de7d354f4b5d1" providerId="LiveId" clId="{77D6E796-5ACF-457C-9575-8A09B6203C03}" dt="2026-02-06T04:58:49.298" v="190" actId="2711"/>
          <ac:spMkLst>
            <pc:docMk/>
            <pc:sldMk cId="0" sldId="259"/>
            <ac:spMk id="28" creationId="{00000000-0000-0000-0000-000000000000}"/>
          </ac:spMkLst>
        </pc:spChg>
        <pc:spChg chg="mod">
          <ac:chgData name="玲大 中村" userId="1a7de7d354f4b5d1" providerId="LiveId" clId="{77D6E796-5ACF-457C-9575-8A09B6203C03}" dt="2026-02-06T05:04:12.595" v="237" actId="14100"/>
          <ac:spMkLst>
            <pc:docMk/>
            <pc:sldMk cId="0" sldId="259"/>
            <ac:spMk id="29" creationId="{00000000-0000-0000-0000-000000000000}"/>
          </ac:spMkLst>
        </pc:spChg>
        <pc:spChg chg="mod">
          <ac:chgData name="玲大 中村" userId="1a7de7d354f4b5d1" providerId="LiveId" clId="{77D6E796-5ACF-457C-9575-8A09B6203C03}" dt="2026-02-06T04:55:14.918" v="171" actId="1076"/>
          <ac:spMkLst>
            <pc:docMk/>
            <pc:sldMk cId="0" sldId="259"/>
            <ac:spMk id="30" creationId="{00000000-0000-0000-0000-000000000000}"/>
          </ac:spMkLst>
        </pc:spChg>
        <pc:spChg chg="mod">
          <ac:chgData name="玲大 中村" userId="1a7de7d354f4b5d1" providerId="LiveId" clId="{77D6E796-5ACF-457C-9575-8A09B6203C03}" dt="2026-02-06T04:54:45.591" v="167" actId="1076"/>
          <ac:spMkLst>
            <pc:docMk/>
            <pc:sldMk cId="0" sldId="259"/>
            <ac:spMk id="31" creationId="{00000000-0000-0000-0000-000000000000}"/>
          </ac:spMkLst>
        </pc:spChg>
        <pc:spChg chg="mod">
          <ac:chgData name="玲大 中村" userId="1a7de7d354f4b5d1" providerId="LiveId" clId="{77D6E796-5ACF-457C-9575-8A09B6203C03}" dt="2026-02-06T05:04:18.910" v="238"/>
          <ac:spMkLst>
            <pc:docMk/>
            <pc:sldMk cId="0" sldId="259"/>
            <ac:spMk id="32" creationId="{00000000-0000-0000-0000-000000000000}"/>
          </ac:spMkLst>
        </pc:spChg>
        <pc:spChg chg="mod">
          <ac:chgData name="玲大 中村" userId="1a7de7d354f4b5d1" providerId="LiveId" clId="{77D6E796-5ACF-457C-9575-8A09B6203C03}" dt="2026-02-06T04:57:12.545" v="182" actId="14100"/>
          <ac:spMkLst>
            <pc:docMk/>
            <pc:sldMk cId="0" sldId="259"/>
            <ac:spMk id="33" creationId="{00000000-0000-0000-0000-000000000000}"/>
          </ac:spMkLst>
        </pc:spChg>
        <pc:spChg chg="mod">
          <ac:chgData name="玲大 中村" userId="1a7de7d354f4b5d1" providerId="LiveId" clId="{77D6E796-5ACF-457C-9575-8A09B6203C03}" dt="2026-02-06T05:03:27.679" v="231" actId="1076"/>
          <ac:spMkLst>
            <pc:docMk/>
            <pc:sldMk cId="0" sldId="259"/>
            <ac:spMk id="34" creationId="{00000000-0000-0000-0000-000000000000}"/>
          </ac:spMkLst>
        </pc:spChg>
        <pc:spChg chg="mod">
          <ac:chgData name="玲大 中村" userId="1a7de7d354f4b5d1" providerId="LiveId" clId="{77D6E796-5ACF-457C-9575-8A09B6203C03}" dt="2026-02-06T05:00:01.803" v="197"/>
          <ac:spMkLst>
            <pc:docMk/>
            <pc:sldMk cId="0" sldId="259"/>
            <ac:spMk id="35" creationId="{00000000-0000-0000-0000-000000000000}"/>
          </ac:spMkLst>
        </pc:spChg>
        <pc:spChg chg="mod">
          <ac:chgData name="玲大 中村" userId="1a7de7d354f4b5d1" providerId="LiveId" clId="{77D6E796-5ACF-457C-9575-8A09B6203C03}" dt="2026-02-06T05:01:56.387" v="219" actId="1076"/>
          <ac:spMkLst>
            <pc:docMk/>
            <pc:sldMk cId="0" sldId="259"/>
            <ac:spMk id="36" creationId="{00000000-0000-0000-0000-000000000000}"/>
          </ac:spMkLst>
        </pc:spChg>
        <pc:spChg chg="mod">
          <ac:chgData name="玲大 中村" userId="1a7de7d354f4b5d1" providerId="LiveId" clId="{77D6E796-5ACF-457C-9575-8A09B6203C03}" dt="2026-02-06T04:59:55.370" v="196"/>
          <ac:spMkLst>
            <pc:docMk/>
            <pc:sldMk cId="0" sldId="259"/>
            <ac:spMk id="37" creationId="{00000000-0000-0000-0000-000000000000}"/>
          </ac:spMkLst>
        </pc:spChg>
        <pc:spChg chg="mod ord">
          <ac:chgData name="玲大 中村" userId="1a7de7d354f4b5d1" providerId="LiveId" clId="{77D6E796-5ACF-457C-9575-8A09B6203C03}" dt="2026-02-06T05:01:38.186" v="214" actId="166"/>
          <ac:spMkLst>
            <pc:docMk/>
            <pc:sldMk cId="0" sldId="259"/>
            <ac:spMk id="38" creationId="{00000000-0000-0000-0000-000000000000}"/>
          </ac:spMkLst>
        </pc:spChg>
        <pc:spChg chg="mod">
          <ac:chgData name="玲大 中村" userId="1a7de7d354f4b5d1" providerId="LiveId" clId="{77D6E796-5ACF-457C-9575-8A09B6203C03}" dt="2026-02-06T05:02:16.892" v="223" actId="14100"/>
          <ac:spMkLst>
            <pc:docMk/>
            <pc:sldMk cId="0" sldId="259"/>
            <ac:spMk id="39" creationId="{00000000-0000-0000-0000-000000000000}"/>
          </ac:spMkLst>
        </pc:spChg>
        <pc:spChg chg="mod">
          <ac:chgData name="玲大 中村" userId="1a7de7d354f4b5d1" providerId="LiveId" clId="{77D6E796-5ACF-457C-9575-8A09B6203C03}" dt="2026-02-06T05:03:57.410" v="234" actId="14100"/>
          <ac:spMkLst>
            <pc:docMk/>
            <pc:sldMk cId="0" sldId="259"/>
            <ac:spMk id="40" creationId="{00000000-0000-0000-0000-000000000000}"/>
          </ac:spMkLst>
        </pc:spChg>
        <pc:spChg chg="mod">
          <ac:chgData name="玲大 中村" userId="1a7de7d354f4b5d1" providerId="LiveId" clId="{77D6E796-5ACF-457C-9575-8A09B6203C03}" dt="2026-02-06T05:04:03.845" v="235"/>
          <ac:spMkLst>
            <pc:docMk/>
            <pc:sldMk cId="0" sldId="259"/>
            <ac:spMk id="41" creationId="{00000000-0000-0000-0000-000000000000}"/>
          </ac:spMkLst>
        </pc:spChg>
        <pc:spChg chg="mod">
          <ac:chgData name="玲大 中村" userId="1a7de7d354f4b5d1" providerId="LiveId" clId="{77D6E796-5ACF-457C-9575-8A09B6203C03}" dt="2026-02-06T05:00:49.361" v="205"/>
          <ac:spMkLst>
            <pc:docMk/>
            <pc:sldMk cId="0" sldId="259"/>
            <ac:spMk id="45" creationId="{79CA5ABF-C531-674D-2EAC-C9EADF1EEE81}"/>
          </ac:spMkLst>
        </pc:spChg>
        <pc:spChg chg="mod">
          <ac:chgData name="玲大 中村" userId="1a7de7d354f4b5d1" providerId="LiveId" clId="{77D6E796-5ACF-457C-9575-8A09B6203C03}" dt="2026-02-06T05:00:49.361" v="205"/>
          <ac:spMkLst>
            <pc:docMk/>
            <pc:sldMk cId="0" sldId="259"/>
            <ac:spMk id="46" creationId="{385521DA-EFCB-2439-05BC-676A7A6AF51F}"/>
          </ac:spMkLst>
        </pc:spChg>
        <pc:grpChg chg="add mod ord">
          <ac:chgData name="玲大 中村" userId="1a7de7d354f4b5d1" providerId="LiveId" clId="{77D6E796-5ACF-457C-9575-8A09B6203C03}" dt="2026-02-06T05:01:43.330" v="215" actId="1076"/>
          <ac:grpSpMkLst>
            <pc:docMk/>
            <pc:sldMk cId="0" sldId="259"/>
            <ac:grpSpMk id="2" creationId="{19CCF6B8-7E3C-31B0-DAE5-652FDA395A9E}"/>
          </ac:grpSpMkLst>
        </pc:grpChg>
        <pc:grpChg chg="mod">
          <ac:chgData name="玲大 中村" userId="1a7de7d354f4b5d1" providerId="LiveId" clId="{77D6E796-5ACF-457C-9575-8A09B6203C03}" dt="2026-02-06T05:02:35.704" v="227" actId="14100"/>
          <ac:grpSpMkLst>
            <pc:docMk/>
            <pc:sldMk cId="0" sldId="259"/>
            <ac:grpSpMk id="12" creationId="{00000000-0000-0000-0000-000000000000}"/>
          </ac:grpSpMkLst>
        </pc:grpChg>
        <pc:grpChg chg="mod">
          <ac:chgData name="玲大 中村" userId="1a7de7d354f4b5d1" providerId="LiveId" clId="{77D6E796-5ACF-457C-9575-8A09B6203C03}" dt="2026-02-06T04:55:29.594" v="172" actId="1076"/>
          <ac:grpSpMkLst>
            <pc:docMk/>
            <pc:sldMk cId="0" sldId="259"/>
            <ac:grpSpMk id="18" creationId="{00000000-0000-0000-0000-000000000000}"/>
          </ac:grpSpMkLst>
        </pc:grpChg>
        <pc:grpChg chg="del mod">
          <ac:chgData name="玲大 中村" userId="1a7de7d354f4b5d1" providerId="LiveId" clId="{77D6E796-5ACF-457C-9575-8A09B6203C03}" dt="2026-02-06T05:00:44.051" v="204" actId="478"/>
          <ac:grpSpMkLst>
            <pc:docMk/>
            <pc:sldMk cId="0" sldId="259"/>
            <ac:grpSpMk id="24" creationId="{00000000-0000-0000-0000-000000000000}"/>
          </ac:grpSpMkLst>
        </pc:grpChg>
      </pc:sldChg>
      <pc:sldChg chg="modSp mod">
        <pc:chgData name="玲大 中村" userId="1a7de7d354f4b5d1" providerId="LiveId" clId="{77D6E796-5ACF-457C-9575-8A09B6203C03}" dt="2026-02-06T05:07:07.949" v="262" actId="20577"/>
        <pc:sldMkLst>
          <pc:docMk/>
          <pc:sldMk cId="0" sldId="260"/>
        </pc:sldMkLst>
        <pc:spChg chg="mod">
          <ac:chgData name="玲大 中村" userId="1a7de7d354f4b5d1" providerId="LiveId" clId="{77D6E796-5ACF-457C-9575-8A09B6203C03}" dt="2026-02-06T05:05:27.017" v="248" actId="14100"/>
          <ac:spMkLst>
            <pc:docMk/>
            <pc:sldMk cId="0" sldId="260"/>
            <ac:spMk id="15" creationId="{00000000-0000-0000-0000-000000000000}"/>
          </ac:spMkLst>
        </pc:spChg>
        <pc:spChg chg="mod">
          <ac:chgData name="玲大 中村" userId="1a7de7d354f4b5d1" providerId="LiveId" clId="{77D6E796-5ACF-457C-9575-8A09B6203C03}" dt="2026-02-06T05:05:01.089" v="245" actId="14100"/>
          <ac:spMkLst>
            <pc:docMk/>
            <pc:sldMk cId="0" sldId="260"/>
            <ac:spMk id="16" creationId="{00000000-0000-0000-0000-000000000000}"/>
          </ac:spMkLst>
        </pc:spChg>
        <pc:spChg chg="mod">
          <ac:chgData name="玲大 中村" userId="1a7de7d354f4b5d1" providerId="LiveId" clId="{77D6E796-5ACF-457C-9575-8A09B6203C03}" dt="2026-02-06T05:05:57.435" v="252" actId="14100"/>
          <ac:spMkLst>
            <pc:docMk/>
            <pc:sldMk cId="0" sldId="260"/>
            <ac:spMk id="17" creationId="{00000000-0000-0000-0000-000000000000}"/>
          </ac:spMkLst>
        </pc:spChg>
        <pc:spChg chg="mod">
          <ac:chgData name="玲大 中村" userId="1a7de7d354f4b5d1" providerId="LiveId" clId="{77D6E796-5ACF-457C-9575-8A09B6203C03}" dt="2026-02-06T05:06:34.556" v="257" actId="14100"/>
          <ac:spMkLst>
            <pc:docMk/>
            <pc:sldMk cId="0" sldId="260"/>
            <ac:spMk id="18" creationId="{00000000-0000-0000-0000-000000000000}"/>
          </ac:spMkLst>
        </pc:spChg>
        <pc:spChg chg="mod">
          <ac:chgData name="玲大 中村" userId="1a7de7d354f4b5d1" providerId="LiveId" clId="{77D6E796-5ACF-457C-9575-8A09B6203C03}" dt="2026-02-06T05:06:57.829" v="260" actId="14100"/>
          <ac:spMkLst>
            <pc:docMk/>
            <pc:sldMk cId="0" sldId="260"/>
            <ac:spMk id="19" creationId="{00000000-0000-0000-0000-000000000000}"/>
          </ac:spMkLst>
        </pc:spChg>
        <pc:spChg chg="mod">
          <ac:chgData name="玲大 中村" userId="1a7de7d354f4b5d1" providerId="LiveId" clId="{77D6E796-5ACF-457C-9575-8A09B6203C03}" dt="2026-02-06T05:07:07.949" v="262" actId="20577"/>
          <ac:spMkLst>
            <pc:docMk/>
            <pc:sldMk cId="0" sldId="260"/>
            <ac:spMk id="20" creationId="{00000000-0000-0000-0000-000000000000}"/>
          </ac:spMkLst>
        </pc:spChg>
        <pc:spChg chg="mod">
          <ac:chgData name="玲大 中村" userId="1a7de7d354f4b5d1" providerId="LiveId" clId="{77D6E796-5ACF-457C-9575-8A09B6203C03}" dt="2026-02-06T05:05:37.704" v="250" actId="20577"/>
          <ac:spMkLst>
            <pc:docMk/>
            <pc:sldMk cId="0" sldId="260"/>
            <ac:spMk id="21" creationId="{00000000-0000-0000-0000-000000000000}"/>
          </ac:spMkLst>
        </pc:spChg>
        <pc:spChg chg="mod">
          <ac:chgData name="玲大 中村" userId="1a7de7d354f4b5d1" providerId="LiveId" clId="{77D6E796-5ACF-457C-9575-8A09B6203C03}" dt="2026-02-06T05:05:09.107" v="246"/>
          <ac:spMkLst>
            <pc:docMk/>
            <pc:sldMk cId="0" sldId="260"/>
            <ac:spMk id="22" creationId="{00000000-0000-0000-0000-000000000000}"/>
          </ac:spMkLst>
        </pc:spChg>
        <pc:spChg chg="mod">
          <ac:chgData name="玲大 中村" userId="1a7de7d354f4b5d1" providerId="LiveId" clId="{77D6E796-5ACF-457C-9575-8A09B6203C03}" dt="2026-02-06T05:06:42.777" v="258"/>
          <ac:spMkLst>
            <pc:docMk/>
            <pc:sldMk cId="0" sldId="260"/>
            <ac:spMk id="26" creationId="{00000000-0000-0000-0000-000000000000}"/>
          </ac:spMkLst>
        </pc:spChg>
        <pc:spChg chg="mod">
          <ac:chgData name="玲大 中村" userId="1a7de7d354f4b5d1" providerId="LiveId" clId="{77D6E796-5ACF-457C-9575-8A09B6203C03}" dt="2026-02-06T05:06:13.659" v="255"/>
          <ac:spMkLst>
            <pc:docMk/>
            <pc:sldMk cId="0" sldId="260"/>
            <ac:spMk id="30" creationId="{00000000-0000-0000-0000-000000000000}"/>
          </ac:spMkLst>
        </pc:spChg>
        <pc:spChg chg="mod">
          <ac:chgData name="玲大 中村" userId="1a7de7d354f4b5d1" providerId="LiveId" clId="{77D6E796-5ACF-457C-9575-8A09B6203C03}" dt="2026-02-06T05:04:38.579" v="241" actId="14100"/>
          <ac:spMkLst>
            <pc:docMk/>
            <pc:sldMk cId="0" sldId="260"/>
            <ac:spMk id="32" creationId="{00000000-0000-0000-0000-000000000000}"/>
          </ac:spMkLst>
        </pc:spChg>
        <pc:grpChg chg="mod">
          <ac:chgData name="玲大 中村" userId="1a7de7d354f4b5d1" providerId="LiveId" clId="{77D6E796-5ACF-457C-9575-8A09B6203C03}" dt="2026-02-06T05:06:00.579" v="253" actId="1076"/>
          <ac:grpSpMkLst>
            <pc:docMk/>
            <pc:sldMk cId="0" sldId="260"/>
            <ac:grpSpMk id="27" creationId="{00000000-0000-0000-0000-000000000000}"/>
          </ac:grpSpMkLst>
        </pc:grpChg>
        <pc:grpChg chg="mod">
          <ac:chgData name="玲大 中村" userId="1a7de7d354f4b5d1" providerId="LiveId" clId="{77D6E796-5ACF-457C-9575-8A09B6203C03}" dt="2026-02-06T05:04:43.516" v="242" actId="1076"/>
          <ac:grpSpMkLst>
            <pc:docMk/>
            <pc:sldMk cId="0" sldId="260"/>
            <ac:grpSpMk id="33" creationId="{00000000-0000-0000-0000-000000000000}"/>
          </ac:grpSpMkLst>
        </pc:grpChg>
      </pc:sldChg>
      <pc:sldChg chg="addSp delSp modSp mod">
        <pc:chgData name="玲大 中村" userId="1a7de7d354f4b5d1" providerId="LiveId" clId="{77D6E796-5ACF-457C-9575-8A09B6203C03}" dt="2026-02-06T05:16:12.044" v="404" actId="1076"/>
        <pc:sldMkLst>
          <pc:docMk/>
          <pc:sldMk cId="0" sldId="261"/>
        </pc:sldMkLst>
        <pc:spChg chg="mod">
          <ac:chgData name="玲大 中村" userId="1a7de7d354f4b5d1" providerId="LiveId" clId="{77D6E796-5ACF-457C-9575-8A09B6203C03}" dt="2026-02-06T05:08:21.466" v="278" actId="20577"/>
          <ac:spMkLst>
            <pc:docMk/>
            <pc:sldMk cId="0" sldId="261"/>
            <ac:spMk id="43" creationId="{00000000-0000-0000-0000-000000000000}"/>
          </ac:spMkLst>
        </pc:spChg>
        <pc:spChg chg="mod">
          <ac:chgData name="玲大 中村" userId="1a7de7d354f4b5d1" providerId="LiveId" clId="{77D6E796-5ACF-457C-9575-8A09B6203C03}" dt="2026-02-06T05:07:32.161" v="267" actId="14100"/>
          <ac:spMkLst>
            <pc:docMk/>
            <pc:sldMk cId="0" sldId="261"/>
            <ac:spMk id="44" creationId="{00000000-0000-0000-0000-000000000000}"/>
          </ac:spMkLst>
        </pc:spChg>
        <pc:spChg chg="mod">
          <ac:chgData name="玲大 中村" userId="1a7de7d354f4b5d1" providerId="LiveId" clId="{77D6E796-5ACF-457C-9575-8A09B6203C03}" dt="2026-02-06T05:08:40.034" v="281" actId="20577"/>
          <ac:spMkLst>
            <pc:docMk/>
            <pc:sldMk cId="0" sldId="261"/>
            <ac:spMk id="45" creationId="{00000000-0000-0000-0000-000000000000}"/>
          </ac:spMkLst>
        </pc:spChg>
        <pc:spChg chg="mod">
          <ac:chgData name="玲大 中村" userId="1a7de7d354f4b5d1" providerId="LiveId" clId="{77D6E796-5ACF-457C-9575-8A09B6203C03}" dt="2026-02-06T05:08:14.141" v="276" actId="1076"/>
          <ac:spMkLst>
            <pc:docMk/>
            <pc:sldMk cId="0" sldId="261"/>
            <ac:spMk id="46" creationId="{00000000-0000-0000-0000-000000000000}"/>
          </ac:spMkLst>
        </pc:spChg>
        <pc:spChg chg="mod">
          <ac:chgData name="玲大 中村" userId="1a7de7d354f4b5d1" providerId="LiveId" clId="{77D6E796-5ACF-457C-9575-8A09B6203C03}" dt="2026-02-06T05:09:47.397" v="295" actId="1076"/>
          <ac:spMkLst>
            <pc:docMk/>
            <pc:sldMk cId="0" sldId="261"/>
            <ac:spMk id="47" creationId="{00000000-0000-0000-0000-000000000000}"/>
          </ac:spMkLst>
        </pc:spChg>
        <pc:spChg chg="mod">
          <ac:chgData name="玲大 中村" userId="1a7de7d354f4b5d1" providerId="LiveId" clId="{77D6E796-5ACF-457C-9575-8A09B6203C03}" dt="2026-02-06T05:10:26.736" v="316" actId="20577"/>
          <ac:spMkLst>
            <pc:docMk/>
            <pc:sldMk cId="0" sldId="261"/>
            <ac:spMk id="48" creationId="{00000000-0000-0000-0000-000000000000}"/>
          </ac:spMkLst>
        </pc:spChg>
        <pc:spChg chg="mod">
          <ac:chgData name="玲大 中村" userId="1a7de7d354f4b5d1" providerId="LiveId" clId="{77D6E796-5ACF-457C-9575-8A09B6203C03}" dt="2026-02-06T05:08:55.018" v="284" actId="1076"/>
          <ac:spMkLst>
            <pc:docMk/>
            <pc:sldMk cId="0" sldId="261"/>
            <ac:spMk id="49" creationId="{00000000-0000-0000-0000-000000000000}"/>
          </ac:spMkLst>
        </pc:spChg>
        <pc:spChg chg="mod">
          <ac:chgData name="玲大 中村" userId="1a7de7d354f4b5d1" providerId="LiveId" clId="{77D6E796-5ACF-457C-9575-8A09B6203C03}" dt="2026-02-06T05:11:43.840" v="331" actId="1076"/>
          <ac:spMkLst>
            <pc:docMk/>
            <pc:sldMk cId="0" sldId="261"/>
            <ac:spMk id="50" creationId="{00000000-0000-0000-0000-000000000000}"/>
          </ac:spMkLst>
        </pc:spChg>
        <pc:spChg chg="mod">
          <ac:chgData name="玲大 中村" userId="1a7de7d354f4b5d1" providerId="LiveId" clId="{77D6E796-5ACF-457C-9575-8A09B6203C03}" dt="2026-02-06T05:11:20.923" v="328" actId="20577"/>
          <ac:spMkLst>
            <pc:docMk/>
            <pc:sldMk cId="0" sldId="261"/>
            <ac:spMk id="51" creationId="{00000000-0000-0000-0000-000000000000}"/>
          </ac:spMkLst>
        </pc:spChg>
        <pc:spChg chg="mod">
          <ac:chgData name="玲大 中村" userId="1a7de7d354f4b5d1" providerId="LiveId" clId="{77D6E796-5ACF-457C-9575-8A09B6203C03}" dt="2026-02-06T05:13:13.073" v="346" actId="207"/>
          <ac:spMkLst>
            <pc:docMk/>
            <pc:sldMk cId="0" sldId="261"/>
            <ac:spMk id="52" creationId="{00000000-0000-0000-0000-000000000000}"/>
          </ac:spMkLst>
        </pc:spChg>
        <pc:spChg chg="mod">
          <ac:chgData name="玲大 中村" userId="1a7de7d354f4b5d1" providerId="LiveId" clId="{77D6E796-5ACF-457C-9575-8A09B6203C03}" dt="2026-02-06T05:13:43.532" v="357" actId="20577"/>
          <ac:spMkLst>
            <pc:docMk/>
            <pc:sldMk cId="0" sldId="261"/>
            <ac:spMk id="53" creationId="{00000000-0000-0000-0000-000000000000}"/>
          </ac:spMkLst>
        </pc:spChg>
        <pc:spChg chg="mod">
          <ac:chgData name="玲大 中村" userId="1a7de7d354f4b5d1" providerId="LiveId" clId="{77D6E796-5ACF-457C-9575-8A09B6203C03}" dt="2026-02-06T05:10:51.144" v="319" actId="1076"/>
          <ac:spMkLst>
            <pc:docMk/>
            <pc:sldMk cId="0" sldId="261"/>
            <ac:spMk id="54" creationId="{00000000-0000-0000-0000-000000000000}"/>
          </ac:spMkLst>
        </pc:spChg>
        <pc:spChg chg="mod">
          <ac:chgData name="玲大 中村" userId="1a7de7d354f4b5d1" providerId="LiveId" clId="{77D6E796-5ACF-457C-9575-8A09B6203C03}" dt="2026-02-06T05:11:33.458" v="330" actId="14100"/>
          <ac:spMkLst>
            <pc:docMk/>
            <pc:sldMk cId="0" sldId="261"/>
            <ac:spMk id="55" creationId="{00000000-0000-0000-0000-000000000000}"/>
          </ac:spMkLst>
        </pc:spChg>
        <pc:spChg chg="mod">
          <ac:chgData name="玲大 中村" userId="1a7de7d354f4b5d1" providerId="LiveId" clId="{77D6E796-5ACF-457C-9575-8A09B6203C03}" dt="2026-02-06T05:14:01.554" v="360" actId="1076"/>
          <ac:spMkLst>
            <pc:docMk/>
            <pc:sldMk cId="0" sldId="261"/>
            <ac:spMk id="92" creationId="{00000000-0000-0000-0000-000000000000}"/>
          </ac:spMkLst>
        </pc:spChg>
        <pc:spChg chg="mod">
          <ac:chgData name="玲大 中村" userId="1a7de7d354f4b5d1" providerId="LiveId" clId="{77D6E796-5ACF-457C-9575-8A09B6203C03}" dt="2026-02-06T05:15:14.501" v="386" actId="20577"/>
          <ac:spMkLst>
            <pc:docMk/>
            <pc:sldMk cId="0" sldId="261"/>
            <ac:spMk id="93" creationId="{00000000-0000-0000-0000-000000000000}"/>
          </ac:spMkLst>
        </pc:spChg>
        <pc:spChg chg="mod">
          <ac:chgData name="玲大 中村" userId="1a7de7d354f4b5d1" providerId="LiveId" clId="{77D6E796-5ACF-457C-9575-8A09B6203C03}" dt="2026-02-06T05:14:46.375" v="371"/>
          <ac:spMkLst>
            <pc:docMk/>
            <pc:sldMk cId="0" sldId="261"/>
            <ac:spMk id="94" creationId="{00000000-0000-0000-0000-000000000000}"/>
          </ac:spMkLst>
        </pc:spChg>
        <pc:spChg chg="mod">
          <ac:chgData name="玲大 中村" userId="1a7de7d354f4b5d1" providerId="LiveId" clId="{77D6E796-5ACF-457C-9575-8A09B6203C03}" dt="2026-02-06T05:14:51.690" v="376" actId="20577"/>
          <ac:spMkLst>
            <pc:docMk/>
            <pc:sldMk cId="0" sldId="261"/>
            <ac:spMk id="95" creationId="{00000000-0000-0000-0000-000000000000}"/>
          </ac:spMkLst>
        </pc:spChg>
        <pc:spChg chg="del mod">
          <ac:chgData name="玲大 中村" userId="1a7de7d354f4b5d1" providerId="LiveId" clId="{77D6E796-5ACF-457C-9575-8A09B6203C03}" dt="2026-02-06T05:15:30.639" v="392" actId="478"/>
          <ac:spMkLst>
            <pc:docMk/>
            <pc:sldMk cId="0" sldId="261"/>
            <ac:spMk id="96" creationId="{00000000-0000-0000-0000-000000000000}"/>
          </ac:spMkLst>
        </pc:spChg>
        <pc:spChg chg="mod">
          <ac:chgData name="玲大 中村" userId="1a7de7d354f4b5d1" providerId="LiveId" clId="{77D6E796-5ACF-457C-9575-8A09B6203C03}" dt="2026-02-06T05:14:12.314" v="364" actId="1076"/>
          <ac:spMkLst>
            <pc:docMk/>
            <pc:sldMk cId="0" sldId="261"/>
            <ac:spMk id="97" creationId="{00000000-0000-0000-0000-000000000000}"/>
          </ac:spMkLst>
        </pc:spChg>
        <pc:spChg chg="mod">
          <ac:chgData name="玲大 中村" userId="1a7de7d354f4b5d1" providerId="LiveId" clId="{77D6E796-5ACF-457C-9575-8A09B6203C03}" dt="2026-02-06T05:14:54.470" v="379" actId="20577"/>
          <ac:spMkLst>
            <pc:docMk/>
            <pc:sldMk cId="0" sldId="261"/>
            <ac:spMk id="98" creationId="{00000000-0000-0000-0000-000000000000}"/>
          </ac:spMkLst>
        </pc:spChg>
        <pc:spChg chg="del mod">
          <ac:chgData name="玲大 中村" userId="1a7de7d354f4b5d1" providerId="LiveId" clId="{77D6E796-5ACF-457C-9575-8A09B6203C03}" dt="2026-02-06T05:15:52.500" v="398" actId="478"/>
          <ac:spMkLst>
            <pc:docMk/>
            <pc:sldMk cId="0" sldId="261"/>
            <ac:spMk id="99" creationId="{00000000-0000-0000-0000-000000000000}"/>
          </ac:spMkLst>
        </pc:spChg>
        <pc:spChg chg="mod">
          <ac:chgData name="玲大 中村" userId="1a7de7d354f4b5d1" providerId="LiveId" clId="{77D6E796-5ACF-457C-9575-8A09B6203C03}" dt="2026-02-06T05:14:58.484" v="382" actId="20577"/>
          <ac:spMkLst>
            <pc:docMk/>
            <pc:sldMk cId="0" sldId="261"/>
            <ac:spMk id="100" creationId="{00000000-0000-0000-0000-000000000000}"/>
          </ac:spMkLst>
        </pc:spChg>
        <pc:spChg chg="del">
          <ac:chgData name="玲大 中村" userId="1a7de7d354f4b5d1" providerId="LiveId" clId="{77D6E796-5ACF-457C-9575-8A09B6203C03}" dt="2026-02-06T05:15:59.407" v="400" actId="478"/>
          <ac:spMkLst>
            <pc:docMk/>
            <pc:sldMk cId="0" sldId="261"/>
            <ac:spMk id="101" creationId="{00000000-0000-0000-0000-000000000000}"/>
          </ac:spMkLst>
        </pc:spChg>
        <pc:spChg chg="mod">
          <ac:chgData name="玲大 中村" userId="1a7de7d354f4b5d1" providerId="LiveId" clId="{77D6E796-5ACF-457C-9575-8A09B6203C03}" dt="2026-02-06T05:14:21.310" v="367" actId="1076"/>
          <ac:spMkLst>
            <pc:docMk/>
            <pc:sldMk cId="0" sldId="261"/>
            <ac:spMk id="102" creationId="{00000000-0000-0000-0000-000000000000}"/>
          </ac:spMkLst>
        </pc:spChg>
        <pc:spChg chg="mod">
          <ac:chgData name="玲大 中村" userId="1a7de7d354f4b5d1" providerId="LiveId" clId="{77D6E796-5ACF-457C-9575-8A09B6203C03}" dt="2026-02-06T05:14:37.079" v="370" actId="1076"/>
          <ac:spMkLst>
            <pc:docMk/>
            <pc:sldMk cId="0" sldId="261"/>
            <ac:spMk id="103" creationId="{00000000-0000-0000-0000-000000000000}"/>
          </ac:spMkLst>
        </pc:spChg>
        <pc:spChg chg="add mod">
          <ac:chgData name="玲大 中村" userId="1a7de7d354f4b5d1" providerId="LiveId" clId="{77D6E796-5ACF-457C-9575-8A09B6203C03}" dt="2026-02-06T05:09:52.007" v="296" actId="1076"/>
          <ac:spMkLst>
            <pc:docMk/>
            <pc:sldMk cId="0" sldId="261"/>
            <ac:spMk id="104" creationId="{CB47BB53-508B-EF78-733A-63E206A42E96}"/>
          </ac:spMkLst>
        </pc:spChg>
        <pc:spChg chg="add mod">
          <ac:chgData name="玲大 中村" userId="1a7de7d354f4b5d1" providerId="LiveId" clId="{77D6E796-5ACF-457C-9575-8A09B6203C03}" dt="2026-02-06T05:15:39.407" v="393" actId="1076"/>
          <ac:spMkLst>
            <pc:docMk/>
            <pc:sldMk cId="0" sldId="261"/>
            <ac:spMk id="105" creationId="{2E73F3E2-69A2-CA89-73BA-3EECD636CB67}"/>
          </ac:spMkLst>
        </pc:spChg>
        <pc:spChg chg="add mod">
          <ac:chgData name="玲大 中村" userId="1a7de7d354f4b5d1" providerId="LiveId" clId="{77D6E796-5ACF-457C-9575-8A09B6203C03}" dt="2026-02-06T05:15:56.235" v="399" actId="1076"/>
          <ac:spMkLst>
            <pc:docMk/>
            <pc:sldMk cId="0" sldId="261"/>
            <ac:spMk id="106" creationId="{9F5261AB-BDC1-C40B-3D91-DB0909CC42CA}"/>
          </ac:spMkLst>
        </pc:spChg>
        <pc:spChg chg="add mod">
          <ac:chgData name="玲大 中村" userId="1a7de7d354f4b5d1" providerId="LiveId" clId="{77D6E796-5ACF-457C-9575-8A09B6203C03}" dt="2026-02-06T05:16:12.044" v="404" actId="1076"/>
          <ac:spMkLst>
            <pc:docMk/>
            <pc:sldMk cId="0" sldId="261"/>
            <ac:spMk id="107" creationId="{D1BBE731-831F-A4E7-B224-0D3CAA9E8DC5}"/>
          </ac:spMkLst>
        </pc:spChg>
        <pc:grpChg chg="mod">
          <ac:chgData name="玲大 中村" userId="1a7de7d354f4b5d1" providerId="LiveId" clId="{77D6E796-5ACF-457C-9575-8A09B6203C03}" dt="2026-02-06T05:07:37.266" v="269" actId="1076"/>
          <ac:grpSpMkLst>
            <pc:docMk/>
            <pc:sldMk cId="0" sldId="261"/>
            <ac:grpSpMk id="7" creationId="{00000000-0000-0000-0000-000000000000}"/>
          </ac:grpSpMkLst>
        </pc:grpChg>
        <pc:grpChg chg="mod">
          <ac:chgData name="玲大 中村" userId="1a7de7d354f4b5d1" providerId="LiveId" clId="{77D6E796-5ACF-457C-9575-8A09B6203C03}" dt="2026-02-06T05:13:27.500" v="348" actId="1076"/>
          <ac:grpSpMkLst>
            <pc:docMk/>
            <pc:sldMk cId="0" sldId="261"/>
            <ac:grpSpMk id="37" creationId="{00000000-0000-0000-0000-000000000000}"/>
          </ac:grpSpMkLst>
        </pc:grpChg>
        <pc:grpChg chg="mod">
          <ac:chgData name="玲大 中村" userId="1a7de7d354f4b5d1" providerId="LiveId" clId="{77D6E796-5ACF-457C-9575-8A09B6203C03}" dt="2026-02-06T05:15:22.821" v="389" actId="1076"/>
          <ac:grpSpMkLst>
            <pc:docMk/>
            <pc:sldMk cId="0" sldId="261"/>
            <ac:grpSpMk id="71" creationId="{00000000-0000-0000-0000-00000000000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1DA14-8660-D94B-913C-819490047241}" type="datetimeFigureOut">
              <a:rPr kumimoji="1" lang="ja-JP" altLang="en-US" smtClean="0"/>
              <a:t>2026/2/6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3AFBB4-E6F8-5D49-A0CC-E8DABFD297F7}" type="slidenum">
              <a:rPr kumimoji="1" lang="ja-JP" altLang="en-US" smtClean="0"/>
              <a:t>‹#›</a:t>
            </a:fld>
            <a:endParaRPr kumimoji="1" lang="ja-JP" altLang="en-US"/>
          </a:p>
        </p:txBody>
      </p:sp>
    </p:spTree>
    <p:extLst>
      <p:ext uri="{BB962C8B-B14F-4D97-AF65-F5344CB8AC3E}">
        <p14:creationId xmlns:p14="http://schemas.microsoft.com/office/powerpoint/2010/main" val="271918596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03AFBB4-E6F8-5D49-A0CC-E8DABFD297F7}" type="slidenum">
              <a:rPr kumimoji="1" lang="ja-JP" altLang="en-US" smtClean="0"/>
              <a:t>4</a:t>
            </a:fld>
            <a:endParaRPr kumimoji="1" lang="ja-JP" altLang="en-US"/>
          </a:p>
        </p:txBody>
      </p:sp>
    </p:spTree>
    <p:extLst>
      <p:ext uri="{BB962C8B-B14F-4D97-AF65-F5344CB8AC3E}">
        <p14:creationId xmlns:p14="http://schemas.microsoft.com/office/powerpoint/2010/main" val="3307221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ja-JP" altLang="en-US"/>
              <a:t>マスター タイトルの書式設定</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50171" y="437689"/>
            <a:ext cx="9907637" cy="1566544"/>
          </a:xfrm>
          <a:prstGeom prst="rect">
            <a:avLst/>
          </a:prstGeom>
        </p:spPr>
        <p:txBody>
          <a:bodyPr lIns="0" tIns="0" rIns="0" bIns="0" rtlCol="0" anchor="t">
            <a:spAutoFit/>
          </a:bodyPr>
          <a:lstStyle/>
          <a:p>
            <a:pPr algn="ctr">
              <a:lnSpc>
                <a:spcPts val="12880"/>
              </a:lnSpc>
            </a:pPr>
            <a:r>
              <a:rPr lang="en-US" sz="9200" b="1">
                <a:solidFill>
                  <a:srgbClr val="FFFFFF">
                    <a:alpha val="69804"/>
                  </a:srgbClr>
                </a:solidFill>
                <a:latin typeface="Noto Sans JP Bold"/>
                <a:ea typeface="Noto Sans JP Bold"/>
                <a:cs typeface="Noto Sans JP Bold"/>
                <a:sym typeface="Noto Sans JP Bold"/>
              </a:rPr>
              <a:t>BUSINESS PLANS</a:t>
            </a:r>
          </a:p>
        </p:txBody>
      </p:sp>
      <p:sp>
        <p:nvSpPr>
          <p:cNvPr id="4" name="AutoShape 4"/>
          <p:cNvSpPr/>
          <p:nvPr/>
        </p:nvSpPr>
        <p:spPr>
          <a:xfrm>
            <a:off x="10909399" y="1325737"/>
            <a:ext cx="7378601" cy="0"/>
          </a:xfrm>
          <a:prstGeom prst="line">
            <a:avLst/>
          </a:prstGeom>
          <a:ln w="38100" cap="flat">
            <a:solidFill>
              <a:srgbClr val="FFFFFF"/>
            </a:solidFill>
            <a:prstDash val="solid"/>
            <a:headEnd type="none" w="sm" len="sm"/>
            <a:tailEnd type="none" w="sm" len="sm"/>
          </a:ln>
        </p:spPr>
        <p:txBody>
          <a:bodyPr/>
          <a:lstStyle/>
          <a:p>
            <a:endParaRPr lang="ja-JP" altLang="en-US"/>
          </a:p>
        </p:txBody>
      </p:sp>
      <p:sp>
        <p:nvSpPr>
          <p:cNvPr id="5" name="AutoShape 5"/>
          <p:cNvSpPr/>
          <p:nvPr/>
        </p:nvSpPr>
        <p:spPr>
          <a:xfrm>
            <a:off x="0" y="9239250"/>
            <a:ext cx="18288000" cy="19050"/>
          </a:xfrm>
          <a:prstGeom prst="line">
            <a:avLst/>
          </a:prstGeom>
          <a:ln w="38100" cap="flat">
            <a:solidFill>
              <a:srgbClr val="FFFFFF"/>
            </a:solidFill>
            <a:prstDash val="solid"/>
            <a:headEnd type="none" w="sm" len="sm"/>
            <a:tailEnd type="none" w="sm" len="sm"/>
          </a:ln>
        </p:spPr>
        <p:txBody>
          <a:bodyPr/>
          <a:lstStyle/>
          <a:p>
            <a:endParaRPr lang="ja-JP" altLang="en-US"/>
          </a:p>
        </p:txBody>
      </p:sp>
      <p:sp>
        <p:nvSpPr>
          <p:cNvPr id="6" name="TextBox 6"/>
          <p:cNvSpPr txBox="1"/>
          <p:nvPr/>
        </p:nvSpPr>
        <p:spPr>
          <a:xfrm>
            <a:off x="1173927" y="3640140"/>
            <a:ext cx="8660123" cy="1049262"/>
          </a:xfrm>
          <a:prstGeom prst="rect">
            <a:avLst/>
          </a:prstGeom>
        </p:spPr>
        <p:txBody>
          <a:bodyPr wrap="square" lIns="0" tIns="0" rIns="0" bIns="0" rtlCol="0" anchor="t">
            <a:spAutoFit/>
          </a:bodyPr>
          <a:lstStyle/>
          <a:p>
            <a:pPr algn="ctr">
              <a:lnSpc>
                <a:spcPts val="8959"/>
              </a:lnSpc>
              <a:spcBef>
                <a:spcPct val="0"/>
              </a:spcBef>
            </a:pPr>
            <a:r>
              <a:rPr lang="ja-JP" altLang="en-US" sz="6000" b="1" dirty="0">
                <a:solidFill>
                  <a:srgbClr val="FFFFFF"/>
                </a:solidFill>
                <a:latin typeface="Noto Sans JP Bold"/>
                <a:ea typeface="Noto Sans JP Bold"/>
                <a:cs typeface="Noto Sans JP Bold"/>
                <a:sym typeface="Noto Sans JP Bold"/>
              </a:rPr>
              <a:t>〇〇〇〇〇</a:t>
            </a:r>
            <a:r>
              <a:rPr lang="en-US" sz="6000" b="1" dirty="0">
                <a:solidFill>
                  <a:srgbClr val="FFFFFF"/>
                </a:solidFill>
                <a:latin typeface="Noto Sans JP Bold"/>
                <a:ea typeface="Noto Sans JP Bold"/>
                <a:cs typeface="Noto Sans JP Bold"/>
                <a:sym typeface="Noto Sans JP Bold"/>
              </a:rPr>
              <a:t>Corporation</a:t>
            </a:r>
          </a:p>
        </p:txBody>
      </p:sp>
      <p:sp>
        <p:nvSpPr>
          <p:cNvPr id="7" name="TextBox 7"/>
          <p:cNvSpPr txBox="1"/>
          <p:nvPr/>
        </p:nvSpPr>
        <p:spPr>
          <a:xfrm>
            <a:off x="550171" y="4600057"/>
            <a:ext cx="10324542" cy="1983043"/>
          </a:xfrm>
          <a:prstGeom prst="rect">
            <a:avLst/>
          </a:prstGeom>
        </p:spPr>
        <p:txBody>
          <a:bodyPr wrap="square" lIns="0" tIns="0" rIns="0" bIns="0" rtlCol="0" anchor="t">
            <a:spAutoFit/>
          </a:bodyPr>
          <a:lstStyle/>
          <a:p>
            <a:pPr algn="ctr">
              <a:lnSpc>
                <a:spcPts val="16799"/>
              </a:lnSpc>
              <a:spcBef>
                <a:spcPct val="0"/>
              </a:spcBef>
            </a:pPr>
            <a:r>
              <a:rPr lang="en-US" sz="11999" b="1" dirty="0">
                <a:solidFill>
                  <a:srgbClr val="FFFFFF"/>
                </a:solidFill>
                <a:latin typeface="Noto Sans JP Bold"/>
                <a:ea typeface="Noto Sans JP Bold"/>
                <a:cs typeface="Noto Sans JP Bold"/>
                <a:sym typeface="Noto Sans JP Bold"/>
              </a:rPr>
              <a:t>Business Plan</a:t>
            </a:r>
          </a:p>
        </p:txBody>
      </p:sp>
      <p:sp>
        <p:nvSpPr>
          <p:cNvPr id="8" name="TextBox 8"/>
          <p:cNvSpPr txBox="1"/>
          <p:nvPr/>
        </p:nvSpPr>
        <p:spPr>
          <a:xfrm>
            <a:off x="11232232" y="3843337"/>
            <a:ext cx="6912768" cy="2650149"/>
          </a:xfrm>
          <a:prstGeom prst="rect">
            <a:avLst/>
          </a:prstGeom>
        </p:spPr>
        <p:txBody>
          <a:bodyPr wrap="square" lIns="0" tIns="0" rIns="0" bIns="0" rtlCol="0" anchor="t">
            <a:spAutoFit/>
          </a:bodyPr>
          <a:lstStyle/>
          <a:p>
            <a:pPr>
              <a:lnSpc>
                <a:spcPts val="4199"/>
              </a:lnSpc>
              <a:spcBef>
                <a:spcPct val="0"/>
              </a:spcBef>
            </a:pPr>
            <a:r>
              <a:rPr lang="en-US" sz="2999" b="1" dirty="0">
                <a:solidFill>
                  <a:srgbClr val="FFFFFF"/>
                </a:solidFill>
                <a:latin typeface="Noto Sans JP Bold"/>
                <a:ea typeface="Noto Sans JP Bold"/>
                <a:cs typeface="Noto Sans JP Bold"/>
                <a:sym typeface="Noto Sans JP Bold"/>
              </a:rPr>
              <a:t>－Business Overview [P2]</a:t>
            </a:r>
            <a:br>
              <a:rPr lang="en-US" sz="2999" b="1" dirty="0">
                <a:solidFill>
                  <a:srgbClr val="FFFFFF"/>
                </a:solidFill>
                <a:latin typeface="Noto Sans JP Bold"/>
                <a:ea typeface="Noto Sans JP Bold"/>
                <a:cs typeface="Noto Sans JP Bold"/>
                <a:sym typeface="Noto Sans JP Bold"/>
              </a:rPr>
            </a:br>
            <a:r>
              <a:rPr lang="en-US" sz="2999" b="1" dirty="0">
                <a:solidFill>
                  <a:srgbClr val="FFFFFF"/>
                </a:solidFill>
                <a:latin typeface="Noto Sans JP Bold"/>
                <a:ea typeface="Noto Sans JP Bold"/>
                <a:cs typeface="Noto Sans JP Bold"/>
                <a:sym typeface="Noto Sans JP Bold"/>
              </a:rPr>
              <a:t>－Purpose and Objectives [P3]</a:t>
            </a:r>
            <a:br>
              <a:rPr lang="en-US" sz="2999" b="1" dirty="0">
                <a:solidFill>
                  <a:srgbClr val="FFFFFF"/>
                </a:solidFill>
                <a:latin typeface="Noto Sans JP Bold"/>
                <a:ea typeface="Noto Sans JP Bold"/>
                <a:cs typeface="Noto Sans JP Bold"/>
                <a:sym typeface="Noto Sans JP Bold"/>
              </a:rPr>
            </a:br>
            <a:r>
              <a:rPr lang="en-US" sz="2999" b="1" dirty="0">
                <a:solidFill>
                  <a:srgbClr val="FFFFFF"/>
                </a:solidFill>
                <a:latin typeface="Noto Sans JP Bold"/>
                <a:ea typeface="Noto Sans JP Bold"/>
                <a:cs typeface="Noto Sans JP Bold"/>
                <a:sym typeface="Noto Sans JP Bold"/>
              </a:rPr>
              <a:t>－Market Analysis and Strategy [P4]－Product and Service Features [P5]－Implementation Schedule [P6]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37281" y="881160"/>
            <a:ext cx="8014424" cy="8898169"/>
            <a:chOff x="-20695" y="-238125"/>
            <a:chExt cx="2110795" cy="2343551"/>
          </a:xfrm>
        </p:grpSpPr>
        <p:sp>
          <p:nvSpPr>
            <p:cNvPr id="4" name="Freeform 4"/>
            <p:cNvSpPr>
              <a:spLocks/>
            </p:cNvSpPr>
            <p:nvPr/>
          </p:nvSpPr>
          <p:spPr>
            <a:xfrm>
              <a:off x="-20695" y="-77889"/>
              <a:ext cx="2110795" cy="2183315"/>
            </a:xfrm>
            <a:custGeom>
              <a:avLst/>
              <a:gdLst/>
              <a:ahLst/>
              <a:cxnLst/>
              <a:rect l="l" t="t" r="r" b="b"/>
              <a:pathLst>
                <a:path w="2090100" h="2105426">
                  <a:moveTo>
                    <a:pt x="19511" y="0"/>
                  </a:moveTo>
                  <a:lnTo>
                    <a:pt x="2070589" y="0"/>
                  </a:lnTo>
                  <a:cubicBezTo>
                    <a:pt x="2075763" y="0"/>
                    <a:pt x="2080726" y="2056"/>
                    <a:pt x="2084385" y="5715"/>
                  </a:cubicBezTo>
                  <a:cubicBezTo>
                    <a:pt x="2088044" y="9374"/>
                    <a:pt x="2090100" y="14337"/>
                    <a:pt x="2090100" y="19511"/>
                  </a:cubicBezTo>
                  <a:lnTo>
                    <a:pt x="2090100" y="2085915"/>
                  </a:lnTo>
                  <a:cubicBezTo>
                    <a:pt x="2090100" y="2096690"/>
                    <a:pt x="2081364" y="2105426"/>
                    <a:pt x="2070589" y="2105426"/>
                  </a:cubicBezTo>
                  <a:lnTo>
                    <a:pt x="19511" y="2105426"/>
                  </a:lnTo>
                  <a:cubicBezTo>
                    <a:pt x="8735" y="2105426"/>
                    <a:pt x="0" y="2096690"/>
                    <a:pt x="0" y="2085915"/>
                  </a:cubicBezTo>
                  <a:lnTo>
                    <a:pt x="0" y="19511"/>
                  </a:lnTo>
                  <a:cubicBezTo>
                    <a:pt x="0" y="8735"/>
                    <a:pt x="8735" y="0"/>
                    <a:pt x="19511" y="0"/>
                  </a:cubicBezTo>
                  <a:close/>
                </a:path>
              </a:pathLst>
            </a:custGeom>
            <a:solidFill>
              <a:srgbClr val="FFFFFF"/>
            </a:solidFill>
          </p:spPr>
          <p:txBody>
            <a:bodyPr/>
            <a:lstStyle/>
            <a:p>
              <a:endParaRPr lang="ja-JP" altLang="en-US"/>
            </a:p>
          </p:txBody>
        </p:sp>
        <p:sp>
          <p:nvSpPr>
            <p:cNvPr id="5" name="TextBox 5"/>
            <p:cNvSpPr txBox="1"/>
            <p:nvPr/>
          </p:nvSpPr>
          <p:spPr>
            <a:xfrm>
              <a:off x="0" y="-238125"/>
              <a:ext cx="2090100" cy="2343551"/>
            </a:xfrm>
            <a:prstGeom prst="rect">
              <a:avLst/>
            </a:prstGeom>
          </p:spPr>
          <p:txBody>
            <a:bodyPr lIns="50800" tIns="50800" rIns="50800" bIns="50800" rtlCol="0" anchor="ctr"/>
            <a:lstStyle/>
            <a:p>
              <a:pPr algn="ctr">
                <a:lnSpc>
                  <a:spcPts val="2940"/>
                </a:lnSpc>
              </a:pPr>
              <a:endParaRPr/>
            </a:p>
          </p:txBody>
        </p:sp>
      </p:grpSp>
      <p:grpSp>
        <p:nvGrpSpPr>
          <p:cNvPr id="6" name="Group 6"/>
          <p:cNvGrpSpPr/>
          <p:nvPr/>
        </p:nvGrpSpPr>
        <p:grpSpPr>
          <a:xfrm>
            <a:off x="8736976" y="867706"/>
            <a:ext cx="9227351" cy="6116773"/>
            <a:chOff x="0" y="-238125"/>
            <a:chExt cx="2430249" cy="1611002"/>
          </a:xfrm>
        </p:grpSpPr>
        <p:sp>
          <p:nvSpPr>
            <p:cNvPr id="7" name="Freeform 7"/>
            <p:cNvSpPr/>
            <p:nvPr/>
          </p:nvSpPr>
          <p:spPr>
            <a:xfrm>
              <a:off x="0" y="-74346"/>
              <a:ext cx="2430249" cy="1447223"/>
            </a:xfrm>
            <a:custGeom>
              <a:avLst/>
              <a:gdLst/>
              <a:ahLst/>
              <a:cxnLst/>
              <a:rect l="l" t="t" r="r" b="b"/>
              <a:pathLst>
                <a:path w="2430249" h="1372877">
                  <a:moveTo>
                    <a:pt x="16780" y="0"/>
                  </a:moveTo>
                  <a:lnTo>
                    <a:pt x="2413469" y="0"/>
                  </a:lnTo>
                  <a:cubicBezTo>
                    <a:pt x="2422736" y="0"/>
                    <a:pt x="2430249" y="7513"/>
                    <a:pt x="2430249" y="16780"/>
                  </a:cubicBezTo>
                  <a:lnTo>
                    <a:pt x="2430249" y="1356096"/>
                  </a:lnTo>
                  <a:cubicBezTo>
                    <a:pt x="2430249" y="1360547"/>
                    <a:pt x="2428481" y="1364815"/>
                    <a:pt x="2425334" y="1367962"/>
                  </a:cubicBezTo>
                  <a:cubicBezTo>
                    <a:pt x="2422187" y="1371109"/>
                    <a:pt x="2417919" y="1372877"/>
                    <a:pt x="2413469" y="1372877"/>
                  </a:cubicBezTo>
                  <a:lnTo>
                    <a:pt x="16780" y="1372877"/>
                  </a:lnTo>
                  <a:cubicBezTo>
                    <a:pt x="12330" y="1372877"/>
                    <a:pt x="8062" y="1371109"/>
                    <a:pt x="4915" y="1367962"/>
                  </a:cubicBezTo>
                  <a:cubicBezTo>
                    <a:pt x="1768" y="1364815"/>
                    <a:pt x="0" y="1360547"/>
                    <a:pt x="0" y="1356096"/>
                  </a:cubicBezTo>
                  <a:lnTo>
                    <a:pt x="0" y="16780"/>
                  </a:lnTo>
                  <a:cubicBezTo>
                    <a:pt x="0" y="12330"/>
                    <a:pt x="1768" y="8062"/>
                    <a:pt x="4915" y="4915"/>
                  </a:cubicBezTo>
                  <a:cubicBezTo>
                    <a:pt x="8062" y="1768"/>
                    <a:pt x="12330" y="0"/>
                    <a:pt x="16780" y="0"/>
                  </a:cubicBezTo>
                  <a:close/>
                </a:path>
              </a:pathLst>
            </a:custGeom>
            <a:solidFill>
              <a:srgbClr val="FFFFFF"/>
            </a:solidFill>
            <a:ln cap="sq">
              <a:noFill/>
              <a:prstDash val="sysDot"/>
              <a:miter/>
            </a:ln>
          </p:spPr>
          <p:txBody>
            <a:bodyPr/>
            <a:lstStyle/>
            <a:p>
              <a:endParaRPr lang="ja-JP" altLang="en-US"/>
            </a:p>
          </p:txBody>
        </p:sp>
        <p:sp>
          <p:nvSpPr>
            <p:cNvPr id="8" name="TextBox 8"/>
            <p:cNvSpPr txBox="1"/>
            <p:nvPr/>
          </p:nvSpPr>
          <p:spPr>
            <a:xfrm>
              <a:off x="0" y="-238125"/>
              <a:ext cx="2430249" cy="1611002"/>
            </a:xfrm>
            <a:prstGeom prst="rect">
              <a:avLst/>
            </a:prstGeom>
          </p:spPr>
          <p:txBody>
            <a:bodyPr lIns="50800" tIns="50800" rIns="50800" bIns="50800" rtlCol="0" anchor="ctr"/>
            <a:lstStyle/>
            <a:p>
              <a:pPr algn="ctr">
                <a:lnSpc>
                  <a:spcPts val="2940"/>
                </a:lnSpc>
              </a:pPr>
              <a:endParaRPr/>
            </a:p>
          </p:txBody>
        </p:sp>
      </p:grpSp>
      <p:grpSp>
        <p:nvGrpSpPr>
          <p:cNvPr id="9" name="Group 9"/>
          <p:cNvGrpSpPr/>
          <p:nvPr/>
        </p:nvGrpSpPr>
        <p:grpSpPr>
          <a:xfrm>
            <a:off x="8736976" y="7279753"/>
            <a:ext cx="9227351" cy="2486121"/>
            <a:chOff x="0" y="0"/>
            <a:chExt cx="2430249" cy="654781"/>
          </a:xfrm>
        </p:grpSpPr>
        <p:sp>
          <p:nvSpPr>
            <p:cNvPr id="10" name="Freeform 10"/>
            <p:cNvSpPr/>
            <p:nvPr/>
          </p:nvSpPr>
          <p:spPr>
            <a:xfrm>
              <a:off x="0" y="0"/>
              <a:ext cx="2430249" cy="654781"/>
            </a:xfrm>
            <a:custGeom>
              <a:avLst/>
              <a:gdLst/>
              <a:ahLst/>
              <a:cxnLst/>
              <a:rect l="l" t="t" r="r" b="b"/>
              <a:pathLst>
                <a:path w="2430249" h="654781">
                  <a:moveTo>
                    <a:pt x="16780" y="0"/>
                  </a:moveTo>
                  <a:lnTo>
                    <a:pt x="2413469" y="0"/>
                  </a:lnTo>
                  <a:cubicBezTo>
                    <a:pt x="2422736" y="0"/>
                    <a:pt x="2430249" y="7513"/>
                    <a:pt x="2430249" y="16780"/>
                  </a:cubicBezTo>
                  <a:lnTo>
                    <a:pt x="2430249" y="638001"/>
                  </a:lnTo>
                  <a:cubicBezTo>
                    <a:pt x="2430249" y="642451"/>
                    <a:pt x="2428481" y="646719"/>
                    <a:pt x="2425334" y="649866"/>
                  </a:cubicBezTo>
                  <a:cubicBezTo>
                    <a:pt x="2422187" y="653013"/>
                    <a:pt x="2417919" y="654781"/>
                    <a:pt x="2413469" y="654781"/>
                  </a:cubicBezTo>
                  <a:lnTo>
                    <a:pt x="16780" y="654781"/>
                  </a:lnTo>
                  <a:cubicBezTo>
                    <a:pt x="12330" y="654781"/>
                    <a:pt x="8062" y="653013"/>
                    <a:pt x="4915" y="649866"/>
                  </a:cubicBezTo>
                  <a:cubicBezTo>
                    <a:pt x="1768" y="646719"/>
                    <a:pt x="0" y="642451"/>
                    <a:pt x="0" y="638001"/>
                  </a:cubicBezTo>
                  <a:lnTo>
                    <a:pt x="0" y="16780"/>
                  </a:lnTo>
                  <a:cubicBezTo>
                    <a:pt x="0" y="12330"/>
                    <a:pt x="1768" y="8062"/>
                    <a:pt x="4915" y="4915"/>
                  </a:cubicBezTo>
                  <a:cubicBezTo>
                    <a:pt x="8062" y="1768"/>
                    <a:pt x="12330" y="0"/>
                    <a:pt x="16780" y="0"/>
                  </a:cubicBezTo>
                  <a:close/>
                </a:path>
              </a:pathLst>
            </a:custGeom>
            <a:solidFill>
              <a:srgbClr val="FFFFFF"/>
            </a:solidFill>
            <a:ln cap="sq">
              <a:noFill/>
              <a:prstDash val="sysDot"/>
              <a:miter/>
            </a:ln>
          </p:spPr>
          <p:txBody>
            <a:bodyPr/>
            <a:lstStyle/>
            <a:p>
              <a:endParaRPr lang="ja-JP" altLang="en-US"/>
            </a:p>
          </p:txBody>
        </p:sp>
        <p:sp>
          <p:nvSpPr>
            <p:cNvPr id="11" name="TextBox 11"/>
            <p:cNvSpPr txBox="1"/>
            <p:nvPr/>
          </p:nvSpPr>
          <p:spPr>
            <a:xfrm>
              <a:off x="0" y="-238125"/>
              <a:ext cx="2430249" cy="892906"/>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695915" y="2582005"/>
            <a:ext cx="7235834" cy="549275"/>
            <a:chOff x="0" y="0"/>
            <a:chExt cx="1905734" cy="144665"/>
          </a:xfrm>
        </p:grpSpPr>
        <p:sp>
          <p:nvSpPr>
            <p:cNvPr id="13" name="Freeform 13"/>
            <p:cNvSpPr/>
            <p:nvPr/>
          </p:nvSpPr>
          <p:spPr>
            <a:xfrm>
              <a:off x="0" y="0"/>
              <a:ext cx="1905734" cy="144665"/>
            </a:xfrm>
            <a:custGeom>
              <a:avLst/>
              <a:gdLst/>
              <a:ahLst/>
              <a:cxnLst/>
              <a:rect l="l" t="t" r="r" b="b"/>
              <a:pathLst>
                <a:path w="1905734" h="144665">
                  <a:moveTo>
                    <a:pt x="12839" y="0"/>
                  </a:moveTo>
                  <a:lnTo>
                    <a:pt x="1892895" y="0"/>
                  </a:lnTo>
                  <a:cubicBezTo>
                    <a:pt x="1896300" y="0"/>
                    <a:pt x="1899566" y="1353"/>
                    <a:pt x="1901974" y="3761"/>
                  </a:cubicBezTo>
                  <a:cubicBezTo>
                    <a:pt x="1904382" y="6168"/>
                    <a:pt x="1905734" y="9434"/>
                    <a:pt x="1905734" y="12839"/>
                  </a:cubicBezTo>
                  <a:lnTo>
                    <a:pt x="1905734" y="131826"/>
                  </a:lnTo>
                  <a:cubicBezTo>
                    <a:pt x="1905734" y="135231"/>
                    <a:pt x="1904382" y="138497"/>
                    <a:pt x="1901974" y="140904"/>
                  </a:cubicBezTo>
                  <a:cubicBezTo>
                    <a:pt x="1899566" y="143312"/>
                    <a:pt x="1896300" y="144665"/>
                    <a:pt x="1892895" y="144665"/>
                  </a:cubicBezTo>
                  <a:lnTo>
                    <a:pt x="12839" y="144665"/>
                  </a:lnTo>
                  <a:cubicBezTo>
                    <a:pt x="9434" y="144665"/>
                    <a:pt x="6168" y="143312"/>
                    <a:pt x="3761" y="140904"/>
                  </a:cubicBezTo>
                  <a:cubicBezTo>
                    <a:pt x="1353" y="138497"/>
                    <a:pt x="0" y="135231"/>
                    <a:pt x="0" y="131826"/>
                  </a:cubicBezTo>
                  <a:lnTo>
                    <a:pt x="0" y="12839"/>
                  </a:lnTo>
                  <a:cubicBezTo>
                    <a:pt x="0" y="9434"/>
                    <a:pt x="1353" y="6168"/>
                    <a:pt x="3761" y="3761"/>
                  </a:cubicBezTo>
                  <a:cubicBezTo>
                    <a:pt x="6168" y="1353"/>
                    <a:pt x="9434" y="0"/>
                    <a:pt x="12839" y="0"/>
                  </a:cubicBezTo>
                  <a:close/>
                </a:path>
              </a:pathLst>
            </a:custGeom>
            <a:solidFill>
              <a:srgbClr val="F3F2F3"/>
            </a:solidFill>
            <a:ln cap="sq">
              <a:noFill/>
              <a:prstDash val="sysDot"/>
              <a:miter/>
            </a:ln>
          </p:spPr>
          <p:txBody>
            <a:bodyPr/>
            <a:lstStyle/>
            <a:p>
              <a:endParaRPr lang="ja-JP" altLang="en-US"/>
            </a:p>
          </p:txBody>
        </p:sp>
        <p:sp>
          <p:nvSpPr>
            <p:cNvPr id="14" name="TextBox 14"/>
            <p:cNvSpPr txBox="1"/>
            <p:nvPr/>
          </p:nvSpPr>
          <p:spPr>
            <a:xfrm>
              <a:off x="0" y="-228600"/>
              <a:ext cx="1905734" cy="373265"/>
            </a:xfrm>
            <a:prstGeom prst="rect">
              <a:avLst/>
            </a:prstGeom>
          </p:spPr>
          <p:txBody>
            <a:bodyPr lIns="50800" tIns="50800" rIns="50800" bIns="50800" rtlCol="0" anchor="ctr"/>
            <a:lstStyle/>
            <a:p>
              <a:pPr algn="ctr">
                <a:lnSpc>
                  <a:spcPts val="2800"/>
                </a:lnSpc>
              </a:pPr>
              <a:endParaRPr/>
            </a:p>
          </p:txBody>
        </p:sp>
      </p:grpSp>
      <p:sp>
        <p:nvSpPr>
          <p:cNvPr id="15" name="TextBox 15"/>
          <p:cNvSpPr txBox="1"/>
          <p:nvPr/>
        </p:nvSpPr>
        <p:spPr>
          <a:xfrm>
            <a:off x="695914" y="5026343"/>
            <a:ext cx="3335518"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004AAD"/>
                </a:solidFill>
                <a:latin typeface="Noto Sans JP Bold"/>
                <a:ea typeface="Noto Sans JP Bold"/>
                <a:cs typeface="Noto Sans JP Bold"/>
                <a:sym typeface="Noto Sans JP Bold"/>
              </a:rPr>
              <a:t>Business Activities</a:t>
            </a:r>
          </a:p>
        </p:txBody>
      </p:sp>
      <p:sp>
        <p:nvSpPr>
          <p:cNvPr id="16" name="TextBox 16"/>
          <p:cNvSpPr txBox="1"/>
          <p:nvPr/>
        </p:nvSpPr>
        <p:spPr>
          <a:xfrm>
            <a:off x="743806" y="1790700"/>
            <a:ext cx="3599180"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004AAD"/>
                </a:solidFill>
                <a:latin typeface="Noto Sans JP Bold"/>
                <a:ea typeface="Noto Sans JP Bold"/>
                <a:cs typeface="Noto Sans JP Bold"/>
                <a:sym typeface="Noto Sans JP Bold"/>
              </a:rPr>
              <a:t>Company Information</a:t>
            </a:r>
          </a:p>
        </p:txBody>
      </p:sp>
      <p:sp>
        <p:nvSpPr>
          <p:cNvPr id="17" name="TextBox 17"/>
          <p:cNvSpPr txBox="1"/>
          <p:nvPr/>
        </p:nvSpPr>
        <p:spPr>
          <a:xfrm>
            <a:off x="8972313" y="1790700"/>
            <a:ext cx="4362687" cy="425822"/>
          </a:xfrm>
          <a:prstGeom prst="rect">
            <a:avLst/>
          </a:prstGeom>
        </p:spPr>
        <p:txBody>
          <a:bodyPr wrap="square" lIns="0" tIns="0" rIns="0" bIns="0" rtlCol="0" anchor="t">
            <a:spAutoFit/>
          </a:bodyPr>
          <a:lstStyle/>
          <a:p>
            <a:pPr>
              <a:lnSpc>
                <a:spcPts val="3640"/>
              </a:lnSpc>
              <a:spcBef>
                <a:spcPct val="0"/>
              </a:spcBef>
            </a:pPr>
            <a:r>
              <a:rPr lang="en-US" sz="2600" b="1" dirty="0">
                <a:solidFill>
                  <a:srgbClr val="004AAD"/>
                </a:solidFill>
                <a:latin typeface="Noto Sans JP Bold"/>
                <a:ea typeface="Noto Sans JP Bold"/>
                <a:cs typeface="Noto Sans JP Bold"/>
                <a:sym typeface="Noto Sans JP Bold"/>
              </a:rPr>
              <a:t>Company Vision / Mission</a:t>
            </a:r>
          </a:p>
        </p:txBody>
      </p:sp>
      <p:sp>
        <p:nvSpPr>
          <p:cNvPr id="18" name="TextBox 18"/>
          <p:cNvSpPr txBox="1"/>
          <p:nvPr/>
        </p:nvSpPr>
        <p:spPr>
          <a:xfrm>
            <a:off x="9003974" y="7578312"/>
            <a:ext cx="4331026"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004AAD"/>
                </a:solidFill>
                <a:latin typeface="Noto Sans JP Bold"/>
                <a:ea typeface="Noto Sans JP Bold"/>
                <a:cs typeface="Noto Sans JP Bold"/>
                <a:sym typeface="Noto Sans JP Bold"/>
              </a:rPr>
              <a:t>Countries/Regions Served</a:t>
            </a:r>
          </a:p>
        </p:txBody>
      </p:sp>
      <p:sp>
        <p:nvSpPr>
          <p:cNvPr id="19" name="TextBox 19"/>
          <p:cNvSpPr txBox="1"/>
          <p:nvPr/>
        </p:nvSpPr>
        <p:spPr>
          <a:xfrm>
            <a:off x="9028309" y="8210071"/>
            <a:ext cx="8871256" cy="369012"/>
          </a:xfrm>
          <a:prstGeom prst="rect">
            <a:avLst/>
          </a:prstGeom>
        </p:spPr>
        <p:txBody>
          <a:bodyPr lIns="0" tIns="0" rIns="0" bIns="0" rtlCol="0" anchor="t">
            <a:spAutoFit/>
          </a:bodyPr>
          <a:lstStyle/>
          <a:p>
            <a:pPr>
              <a:lnSpc>
                <a:spcPts val="3200"/>
              </a:lnSpc>
            </a:pPr>
            <a:r>
              <a:rPr lang="en-US" altLang="ja-JP" sz="2000" dirty="0">
                <a:solidFill>
                  <a:srgbClr val="343434"/>
                </a:solidFill>
                <a:latin typeface="Noto Sans JP"/>
                <a:ea typeface="Noto Sans JP"/>
                <a:cs typeface="Noto Sans JP"/>
                <a:sym typeface="Noto Sans JP"/>
              </a:rPr>
              <a:t>Singapore, Hong Kong, Taiwan</a:t>
            </a:r>
            <a:endParaRPr lang="ja-JP" altLang="en-US" sz="2000" dirty="0">
              <a:solidFill>
                <a:srgbClr val="343434"/>
              </a:solidFill>
              <a:latin typeface="Noto Sans JP"/>
              <a:ea typeface="Noto Sans JP"/>
              <a:cs typeface="Noto Sans JP"/>
              <a:sym typeface="Noto Sans JP"/>
            </a:endParaRPr>
          </a:p>
        </p:txBody>
      </p:sp>
      <p:sp>
        <p:nvSpPr>
          <p:cNvPr id="20" name="TextBox 20"/>
          <p:cNvSpPr txBox="1"/>
          <p:nvPr/>
        </p:nvSpPr>
        <p:spPr>
          <a:xfrm>
            <a:off x="697625" y="5782310"/>
            <a:ext cx="7187944" cy="1600118"/>
          </a:xfrm>
          <a:prstGeom prst="rect">
            <a:avLst/>
          </a:prstGeom>
        </p:spPr>
        <p:txBody>
          <a:bodyPr lIns="0" tIns="0" rIns="0" bIns="0" rtlCol="0" anchor="t">
            <a:spAutoFit/>
          </a:bodyPr>
          <a:lstStyle/>
          <a:p>
            <a:pPr>
              <a:lnSpc>
                <a:spcPts val="3200"/>
              </a:lnSpc>
            </a:pPr>
            <a:r>
              <a:rPr lang="en-US" altLang="ja-JP" sz="2000" dirty="0">
                <a:solidFill>
                  <a:srgbClr val="343434"/>
                </a:solidFill>
                <a:latin typeface="Noto Sans JP"/>
                <a:ea typeface="Noto Sans JP"/>
                <a:cs typeface="Noto Sans JP"/>
                <a:sym typeface="Noto Sans JP"/>
              </a:rPr>
              <a:t>Exports and local sales of Okinawan food products. Specifically, expands demand for Okinawan foods in Asian markets, capitalizing on the growing health consciousness trend.</a:t>
            </a:r>
            <a:endParaRPr lang="ja-JP" altLang="en-US" sz="2000" dirty="0">
              <a:solidFill>
                <a:srgbClr val="343434"/>
              </a:solidFill>
              <a:latin typeface="Noto Sans JP"/>
              <a:ea typeface="Noto Sans JP"/>
              <a:cs typeface="Noto Sans JP"/>
              <a:sym typeface="Noto Sans JP"/>
            </a:endParaRPr>
          </a:p>
        </p:txBody>
      </p:sp>
      <p:sp>
        <p:nvSpPr>
          <p:cNvPr id="21" name="TextBox 21"/>
          <p:cNvSpPr txBox="1"/>
          <p:nvPr/>
        </p:nvSpPr>
        <p:spPr>
          <a:xfrm>
            <a:off x="9003974" y="2505790"/>
            <a:ext cx="8868169" cy="779381"/>
          </a:xfrm>
          <a:prstGeom prst="rect">
            <a:avLst/>
          </a:prstGeom>
        </p:spPr>
        <p:txBody>
          <a:bodyPr lIns="0" tIns="0" rIns="0" bIns="0" rtlCol="0" anchor="t">
            <a:spAutoFit/>
          </a:bodyPr>
          <a:lstStyle/>
          <a:p>
            <a:pPr>
              <a:lnSpc>
                <a:spcPts val="3200"/>
              </a:lnSpc>
            </a:pPr>
            <a:r>
              <a:rPr lang="en-US" altLang="ja-JP" sz="2000" dirty="0">
                <a:solidFill>
                  <a:srgbClr val="343434"/>
                </a:solidFill>
                <a:latin typeface="Noto Sans JP"/>
                <a:ea typeface="Noto Sans JP"/>
                <a:cs typeface="Noto Sans JP"/>
                <a:sym typeface="Noto Sans JP"/>
              </a:rPr>
              <a:t>Our mission is to share Okinawa's rich food culture with the world, proposing a healthy lifestyle through high-quality food products.</a:t>
            </a:r>
            <a:endParaRPr lang="ja-JP" altLang="en-US" sz="2000" dirty="0">
              <a:solidFill>
                <a:srgbClr val="343434"/>
              </a:solidFill>
              <a:latin typeface="Noto Sans JP"/>
              <a:ea typeface="Noto Sans JP"/>
              <a:cs typeface="Noto Sans JP"/>
              <a:sym typeface="Noto Sans JP"/>
            </a:endParaRPr>
          </a:p>
        </p:txBody>
      </p:sp>
      <p:grpSp>
        <p:nvGrpSpPr>
          <p:cNvPr id="22" name="Group 22"/>
          <p:cNvGrpSpPr/>
          <p:nvPr/>
        </p:nvGrpSpPr>
        <p:grpSpPr>
          <a:xfrm>
            <a:off x="695915" y="3212243"/>
            <a:ext cx="7235834" cy="549275"/>
            <a:chOff x="0" y="0"/>
            <a:chExt cx="1905734" cy="144665"/>
          </a:xfrm>
        </p:grpSpPr>
        <p:sp>
          <p:nvSpPr>
            <p:cNvPr id="23" name="Freeform 23"/>
            <p:cNvSpPr/>
            <p:nvPr/>
          </p:nvSpPr>
          <p:spPr>
            <a:xfrm>
              <a:off x="0" y="0"/>
              <a:ext cx="1905734" cy="144665"/>
            </a:xfrm>
            <a:custGeom>
              <a:avLst/>
              <a:gdLst/>
              <a:ahLst/>
              <a:cxnLst/>
              <a:rect l="l" t="t" r="r" b="b"/>
              <a:pathLst>
                <a:path w="1905734" h="144665">
                  <a:moveTo>
                    <a:pt x="12839" y="0"/>
                  </a:moveTo>
                  <a:lnTo>
                    <a:pt x="1892895" y="0"/>
                  </a:lnTo>
                  <a:cubicBezTo>
                    <a:pt x="1896300" y="0"/>
                    <a:pt x="1899566" y="1353"/>
                    <a:pt x="1901974" y="3761"/>
                  </a:cubicBezTo>
                  <a:cubicBezTo>
                    <a:pt x="1904382" y="6168"/>
                    <a:pt x="1905734" y="9434"/>
                    <a:pt x="1905734" y="12839"/>
                  </a:cubicBezTo>
                  <a:lnTo>
                    <a:pt x="1905734" y="131826"/>
                  </a:lnTo>
                  <a:cubicBezTo>
                    <a:pt x="1905734" y="135231"/>
                    <a:pt x="1904382" y="138497"/>
                    <a:pt x="1901974" y="140904"/>
                  </a:cubicBezTo>
                  <a:cubicBezTo>
                    <a:pt x="1899566" y="143312"/>
                    <a:pt x="1896300" y="144665"/>
                    <a:pt x="1892895" y="144665"/>
                  </a:cubicBezTo>
                  <a:lnTo>
                    <a:pt x="12839" y="144665"/>
                  </a:lnTo>
                  <a:cubicBezTo>
                    <a:pt x="9434" y="144665"/>
                    <a:pt x="6168" y="143312"/>
                    <a:pt x="3761" y="140904"/>
                  </a:cubicBezTo>
                  <a:cubicBezTo>
                    <a:pt x="1353" y="138497"/>
                    <a:pt x="0" y="135231"/>
                    <a:pt x="0" y="131826"/>
                  </a:cubicBezTo>
                  <a:lnTo>
                    <a:pt x="0" y="12839"/>
                  </a:lnTo>
                  <a:cubicBezTo>
                    <a:pt x="0" y="9434"/>
                    <a:pt x="1353" y="6168"/>
                    <a:pt x="3761" y="3761"/>
                  </a:cubicBezTo>
                  <a:cubicBezTo>
                    <a:pt x="6168" y="1353"/>
                    <a:pt x="9434" y="0"/>
                    <a:pt x="12839" y="0"/>
                  </a:cubicBezTo>
                  <a:close/>
                </a:path>
              </a:pathLst>
            </a:custGeom>
            <a:solidFill>
              <a:srgbClr val="F3F2F3"/>
            </a:solidFill>
            <a:ln cap="sq">
              <a:noFill/>
              <a:prstDash val="sysDot"/>
              <a:miter/>
            </a:ln>
          </p:spPr>
          <p:txBody>
            <a:bodyPr/>
            <a:lstStyle/>
            <a:p>
              <a:endParaRPr lang="ja-JP" altLang="en-US"/>
            </a:p>
          </p:txBody>
        </p:sp>
        <p:sp>
          <p:nvSpPr>
            <p:cNvPr id="24" name="TextBox 24"/>
            <p:cNvSpPr txBox="1"/>
            <p:nvPr/>
          </p:nvSpPr>
          <p:spPr>
            <a:xfrm>
              <a:off x="0" y="-228600"/>
              <a:ext cx="1905734" cy="373265"/>
            </a:xfrm>
            <a:prstGeom prst="rect">
              <a:avLst/>
            </a:prstGeom>
          </p:spPr>
          <p:txBody>
            <a:bodyPr lIns="50800" tIns="50800" rIns="50800" bIns="50800" rtlCol="0" anchor="ctr"/>
            <a:lstStyle/>
            <a:p>
              <a:pPr algn="ctr">
                <a:lnSpc>
                  <a:spcPts val="2800"/>
                </a:lnSpc>
              </a:pPr>
              <a:endParaRPr/>
            </a:p>
          </p:txBody>
        </p:sp>
      </p:grpSp>
      <p:grpSp>
        <p:nvGrpSpPr>
          <p:cNvPr id="25" name="Group 25"/>
          <p:cNvGrpSpPr/>
          <p:nvPr/>
        </p:nvGrpSpPr>
        <p:grpSpPr>
          <a:xfrm>
            <a:off x="695915" y="3842480"/>
            <a:ext cx="7235834" cy="549275"/>
            <a:chOff x="0" y="0"/>
            <a:chExt cx="1905734" cy="144665"/>
          </a:xfrm>
        </p:grpSpPr>
        <p:sp>
          <p:nvSpPr>
            <p:cNvPr id="26" name="Freeform 26"/>
            <p:cNvSpPr/>
            <p:nvPr/>
          </p:nvSpPr>
          <p:spPr>
            <a:xfrm>
              <a:off x="0" y="0"/>
              <a:ext cx="1905734" cy="144665"/>
            </a:xfrm>
            <a:custGeom>
              <a:avLst/>
              <a:gdLst/>
              <a:ahLst/>
              <a:cxnLst/>
              <a:rect l="l" t="t" r="r" b="b"/>
              <a:pathLst>
                <a:path w="1905734" h="144665">
                  <a:moveTo>
                    <a:pt x="12839" y="0"/>
                  </a:moveTo>
                  <a:lnTo>
                    <a:pt x="1892895" y="0"/>
                  </a:lnTo>
                  <a:cubicBezTo>
                    <a:pt x="1896300" y="0"/>
                    <a:pt x="1899566" y="1353"/>
                    <a:pt x="1901974" y="3761"/>
                  </a:cubicBezTo>
                  <a:cubicBezTo>
                    <a:pt x="1904382" y="6168"/>
                    <a:pt x="1905734" y="9434"/>
                    <a:pt x="1905734" y="12839"/>
                  </a:cubicBezTo>
                  <a:lnTo>
                    <a:pt x="1905734" y="131826"/>
                  </a:lnTo>
                  <a:cubicBezTo>
                    <a:pt x="1905734" y="135231"/>
                    <a:pt x="1904382" y="138497"/>
                    <a:pt x="1901974" y="140904"/>
                  </a:cubicBezTo>
                  <a:cubicBezTo>
                    <a:pt x="1899566" y="143312"/>
                    <a:pt x="1896300" y="144665"/>
                    <a:pt x="1892895" y="144665"/>
                  </a:cubicBezTo>
                  <a:lnTo>
                    <a:pt x="12839" y="144665"/>
                  </a:lnTo>
                  <a:cubicBezTo>
                    <a:pt x="9434" y="144665"/>
                    <a:pt x="6168" y="143312"/>
                    <a:pt x="3761" y="140904"/>
                  </a:cubicBezTo>
                  <a:cubicBezTo>
                    <a:pt x="1353" y="138497"/>
                    <a:pt x="0" y="135231"/>
                    <a:pt x="0" y="131826"/>
                  </a:cubicBezTo>
                  <a:lnTo>
                    <a:pt x="0" y="12839"/>
                  </a:lnTo>
                  <a:cubicBezTo>
                    <a:pt x="0" y="9434"/>
                    <a:pt x="1353" y="6168"/>
                    <a:pt x="3761" y="3761"/>
                  </a:cubicBezTo>
                  <a:cubicBezTo>
                    <a:pt x="6168" y="1353"/>
                    <a:pt x="9434" y="0"/>
                    <a:pt x="12839" y="0"/>
                  </a:cubicBezTo>
                  <a:close/>
                </a:path>
              </a:pathLst>
            </a:custGeom>
            <a:solidFill>
              <a:srgbClr val="F3F2F3"/>
            </a:solidFill>
            <a:ln cap="sq">
              <a:noFill/>
              <a:prstDash val="sysDot"/>
              <a:miter/>
            </a:ln>
          </p:spPr>
          <p:txBody>
            <a:bodyPr/>
            <a:lstStyle/>
            <a:p>
              <a:endParaRPr lang="ja-JP" altLang="en-US"/>
            </a:p>
          </p:txBody>
        </p:sp>
        <p:sp>
          <p:nvSpPr>
            <p:cNvPr id="27" name="TextBox 27"/>
            <p:cNvSpPr txBox="1"/>
            <p:nvPr/>
          </p:nvSpPr>
          <p:spPr>
            <a:xfrm>
              <a:off x="0" y="-228600"/>
              <a:ext cx="1905734" cy="373265"/>
            </a:xfrm>
            <a:prstGeom prst="rect">
              <a:avLst/>
            </a:prstGeom>
          </p:spPr>
          <p:txBody>
            <a:bodyPr lIns="50800" tIns="50800" rIns="50800" bIns="50800" rtlCol="0" anchor="ctr"/>
            <a:lstStyle/>
            <a:p>
              <a:pPr algn="ctr">
                <a:lnSpc>
                  <a:spcPts val="2800"/>
                </a:lnSpc>
              </a:pPr>
              <a:endParaRPr/>
            </a:p>
          </p:txBody>
        </p:sp>
      </p:grpSp>
      <p:sp>
        <p:nvSpPr>
          <p:cNvPr id="28" name="TextBox 28"/>
          <p:cNvSpPr txBox="1"/>
          <p:nvPr/>
        </p:nvSpPr>
        <p:spPr>
          <a:xfrm>
            <a:off x="845884" y="2667730"/>
            <a:ext cx="2681491" cy="330540"/>
          </a:xfrm>
          <a:prstGeom prst="rect">
            <a:avLst/>
          </a:prstGeom>
        </p:spPr>
        <p:txBody>
          <a:bodyPr wrap="square" lIns="0" tIns="0" rIns="0" bIns="0" rtlCol="0" anchor="t">
            <a:spAutoFit/>
          </a:bodyPr>
          <a:lstStyle/>
          <a:p>
            <a:pPr>
              <a:lnSpc>
                <a:spcPts val="2800"/>
              </a:lnSpc>
              <a:spcBef>
                <a:spcPct val="0"/>
              </a:spcBef>
            </a:pPr>
            <a:r>
              <a:rPr lang="en-US" sz="2000" b="1" dirty="0">
                <a:solidFill>
                  <a:srgbClr val="004AAD"/>
                </a:solidFill>
                <a:latin typeface="Noto Sans JP Bold"/>
                <a:ea typeface="Noto Sans JP Bold"/>
                <a:cs typeface="Noto Sans JP Bold"/>
                <a:sym typeface="Noto Sans JP Bold"/>
              </a:rPr>
              <a:t>Company Name</a:t>
            </a:r>
            <a:r>
              <a:rPr lang="ja-JP" altLang="en-US" sz="2000" b="1" dirty="0">
                <a:solidFill>
                  <a:srgbClr val="004AAD"/>
                </a:solidFill>
                <a:latin typeface="Noto Sans JP Bold"/>
                <a:ea typeface="Noto Sans JP Bold"/>
                <a:cs typeface="Noto Sans JP Bold"/>
                <a:sym typeface="Noto Sans JP Bold"/>
              </a:rPr>
              <a:t>　 </a:t>
            </a:r>
            <a:r>
              <a:rPr lang="en-US" sz="2000" b="1" dirty="0">
                <a:solidFill>
                  <a:srgbClr val="004AAD"/>
                </a:solidFill>
                <a:latin typeface="Noto Sans JP Bold"/>
                <a:ea typeface="Noto Sans JP Bold"/>
                <a:cs typeface="Noto Sans JP Bold"/>
                <a:sym typeface="Noto Sans JP Bold"/>
              </a:rPr>
              <a:t>｜</a:t>
            </a:r>
          </a:p>
        </p:txBody>
      </p:sp>
      <p:sp>
        <p:nvSpPr>
          <p:cNvPr id="29" name="TextBox 29"/>
          <p:cNvSpPr txBox="1"/>
          <p:nvPr/>
        </p:nvSpPr>
        <p:spPr>
          <a:xfrm>
            <a:off x="845885" y="3296063"/>
            <a:ext cx="2825507" cy="330540"/>
          </a:xfrm>
          <a:prstGeom prst="rect">
            <a:avLst/>
          </a:prstGeom>
        </p:spPr>
        <p:txBody>
          <a:bodyPr wrap="square" lIns="0" tIns="0" rIns="0" bIns="0" rtlCol="0" anchor="t">
            <a:spAutoFit/>
          </a:bodyPr>
          <a:lstStyle/>
          <a:p>
            <a:pPr>
              <a:lnSpc>
                <a:spcPts val="2800"/>
              </a:lnSpc>
              <a:spcBef>
                <a:spcPct val="0"/>
              </a:spcBef>
            </a:pPr>
            <a:r>
              <a:rPr lang="en-US" sz="2000" b="1" dirty="0">
                <a:solidFill>
                  <a:srgbClr val="004AAD"/>
                </a:solidFill>
                <a:latin typeface="Noto Sans JP Bold"/>
                <a:ea typeface="Noto Sans JP Bold"/>
                <a:cs typeface="Noto Sans JP Bold"/>
                <a:sym typeface="Noto Sans JP Bold"/>
              </a:rPr>
              <a:t>Representative</a:t>
            </a:r>
            <a:r>
              <a:rPr lang="ja-JP" altLang="en-US" sz="2000" b="1" dirty="0">
                <a:solidFill>
                  <a:srgbClr val="004AAD"/>
                </a:solidFill>
                <a:latin typeface="Noto Sans JP Bold"/>
                <a:ea typeface="Noto Sans JP Bold"/>
                <a:cs typeface="Noto Sans JP Bold"/>
                <a:sym typeface="Noto Sans JP Bold"/>
              </a:rPr>
              <a:t> 　  </a:t>
            </a:r>
            <a:r>
              <a:rPr lang="en-US" sz="2000" b="1" dirty="0">
                <a:solidFill>
                  <a:srgbClr val="004AAD"/>
                </a:solidFill>
                <a:latin typeface="Noto Sans JP Bold"/>
                <a:ea typeface="Noto Sans JP Bold"/>
                <a:cs typeface="Noto Sans JP Bold"/>
                <a:sym typeface="Noto Sans JP Bold"/>
              </a:rPr>
              <a:t>｜</a:t>
            </a:r>
          </a:p>
        </p:txBody>
      </p:sp>
      <p:sp>
        <p:nvSpPr>
          <p:cNvPr id="30" name="TextBox 30"/>
          <p:cNvSpPr txBox="1"/>
          <p:nvPr/>
        </p:nvSpPr>
        <p:spPr>
          <a:xfrm>
            <a:off x="845886" y="3928205"/>
            <a:ext cx="2681490" cy="330540"/>
          </a:xfrm>
          <a:prstGeom prst="rect">
            <a:avLst/>
          </a:prstGeom>
        </p:spPr>
        <p:txBody>
          <a:bodyPr wrap="square" lIns="0" tIns="0" rIns="0" bIns="0" rtlCol="0" anchor="t">
            <a:spAutoFit/>
          </a:bodyPr>
          <a:lstStyle/>
          <a:p>
            <a:pPr>
              <a:lnSpc>
                <a:spcPts val="2800"/>
              </a:lnSpc>
              <a:spcBef>
                <a:spcPct val="0"/>
              </a:spcBef>
            </a:pPr>
            <a:r>
              <a:rPr lang="en-US" sz="2000" b="1" dirty="0">
                <a:solidFill>
                  <a:srgbClr val="004AAD"/>
                </a:solidFill>
                <a:latin typeface="Noto Sans JP Bold"/>
                <a:ea typeface="Noto Sans JP Bold"/>
                <a:cs typeface="Noto Sans JP Bold"/>
                <a:sym typeface="Noto Sans JP Bold"/>
              </a:rPr>
              <a:t>Date Established</a:t>
            </a:r>
            <a:r>
              <a:rPr lang="ja-JP" altLang="en-US" sz="2000" b="1" dirty="0">
                <a:solidFill>
                  <a:srgbClr val="004AAD"/>
                </a:solidFill>
                <a:latin typeface="Noto Sans JP Bold"/>
                <a:ea typeface="Noto Sans JP Bold"/>
                <a:cs typeface="Noto Sans JP Bold"/>
                <a:sym typeface="Noto Sans JP Bold"/>
              </a:rPr>
              <a:t>　</a:t>
            </a:r>
            <a:r>
              <a:rPr lang="en-US" sz="2000" b="1" dirty="0">
                <a:solidFill>
                  <a:srgbClr val="004AAD"/>
                </a:solidFill>
                <a:latin typeface="Noto Sans JP Bold"/>
                <a:ea typeface="Noto Sans JP Bold"/>
                <a:cs typeface="Noto Sans JP Bold"/>
                <a:sym typeface="Noto Sans JP Bold"/>
              </a:rPr>
              <a:t>｜</a:t>
            </a:r>
          </a:p>
        </p:txBody>
      </p:sp>
      <p:sp>
        <p:nvSpPr>
          <p:cNvPr id="31" name="TextBox 31"/>
          <p:cNvSpPr txBox="1"/>
          <p:nvPr/>
        </p:nvSpPr>
        <p:spPr>
          <a:xfrm>
            <a:off x="3528319" y="2699348"/>
            <a:ext cx="4265427" cy="330540"/>
          </a:xfrm>
          <a:prstGeom prst="rect">
            <a:avLst/>
          </a:prstGeom>
        </p:spPr>
        <p:txBody>
          <a:bodyPr wrap="square" lIns="0" tIns="0" rIns="0" bIns="0" rtlCol="0" anchor="t">
            <a:spAutoFit/>
          </a:bodyPr>
          <a:lstStyle/>
          <a:p>
            <a:pPr>
              <a:lnSpc>
                <a:spcPts val="2800"/>
              </a:lnSpc>
              <a:spcBef>
                <a:spcPct val="0"/>
              </a:spcBef>
            </a:pPr>
            <a:r>
              <a:rPr lang="en-US" sz="2000" b="1" dirty="0">
                <a:solidFill>
                  <a:srgbClr val="004AAD"/>
                </a:solidFill>
                <a:latin typeface="Noto Sans JP Bold"/>
                <a:ea typeface="Noto Sans JP Bold"/>
                <a:cs typeface="Noto Sans JP Bold"/>
                <a:sym typeface="Noto Sans JP Bold"/>
              </a:rPr>
              <a:t>Okinawa Global Trading Co., Ltd.</a:t>
            </a:r>
          </a:p>
        </p:txBody>
      </p:sp>
      <p:sp>
        <p:nvSpPr>
          <p:cNvPr id="32" name="TextBox 32"/>
          <p:cNvSpPr txBox="1"/>
          <p:nvPr/>
        </p:nvSpPr>
        <p:spPr>
          <a:xfrm>
            <a:off x="3533236" y="3322766"/>
            <a:ext cx="1753762" cy="335861"/>
          </a:xfrm>
          <a:prstGeom prst="rect">
            <a:avLst/>
          </a:prstGeom>
        </p:spPr>
        <p:txBody>
          <a:bodyPr wrap="square" lIns="0" tIns="0" rIns="0" bIns="0" rtlCol="0" anchor="t">
            <a:spAutoFit/>
          </a:bodyPr>
          <a:lstStyle/>
          <a:p>
            <a:pPr>
              <a:lnSpc>
                <a:spcPts val="2800"/>
              </a:lnSpc>
              <a:spcBef>
                <a:spcPct val="0"/>
              </a:spcBef>
            </a:pPr>
            <a:r>
              <a:rPr lang="en-US" altLang="ja-JP" sz="2000" b="1" dirty="0">
                <a:solidFill>
                  <a:srgbClr val="004AAD"/>
                </a:solidFill>
                <a:latin typeface="Noto Sans JP Bold"/>
                <a:ea typeface="Noto Sans JP Bold"/>
                <a:cs typeface="Noto Sans JP Bold"/>
                <a:sym typeface="Noto Sans JP Bold"/>
              </a:rPr>
              <a:t>Taro Okinawa</a:t>
            </a:r>
            <a:endParaRPr lang="ja-JP" altLang="en-US" sz="2000" b="1" dirty="0">
              <a:solidFill>
                <a:srgbClr val="004AAD"/>
              </a:solidFill>
              <a:latin typeface="Noto Sans JP Bold"/>
              <a:ea typeface="Noto Sans JP Bold"/>
              <a:cs typeface="Noto Sans JP Bold"/>
              <a:sym typeface="Noto Sans JP Bold"/>
            </a:endParaRPr>
          </a:p>
        </p:txBody>
      </p:sp>
      <p:sp>
        <p:nvSpPr>
          <p:cNvPr id="33" name="TextBox 33"/>
          <p:cNvSpPr txBox="1"/>
          <p:nvPr/>
        </p:nvSpPr>
        <p:spPr>
          <a:xfrm>
            <a:off x="3527376" y="3941435"/>
            <a:ext cx="4725563" cy="335861"/>
          </a:xfrm>
          <a:prstGeom prst="rect">
            <a:avLst/>
          </a:prstGeom>
        </p:spPr>
        <p:txBody>
          <a:bodyPr wrap="square" lIns="0" tIns="0" rIns="0" bIns="0" rtlCol="0" anchor="t">
            <a:spAutoFit/>
          </a:bodyPr>
          <a:lstStyle/>
          <a:p>
            <a:pPr>
              <a:lnSpc>
                <a:spcPts val="2800"/>
              </a:lnSpc>
              <a:spcBef>
                <a:spcPct val="0"/>
              </a:spcBef>
            </a:pPr>
            <a:r>
              <a:rPr lang="en-US" altLang="ja-JP" sz="2000" b="1" dirty="0">
                <a:solidFill>
                  <a:srgbClr val="004AAD"/>
                </a:solidFill>
                <a:latin typeface="Noto Sans JP Bold"/>
                <a:ea typeface="Noto Sans JP Bold"/>
                <a:cs typeface="Noto Sans JP Bold"/>
                <a:sym typeface="Noto Sans JP Bold"/>
              </a:rPr>
              <a:t>June 10, 2015</a:t>
            </a:r>
            <a:endParaRPr lang="ja-JP" altLang="en-US" sz="2000" b="1" dirty="0">
              <a:solidFill>
                <a:srgbClr val="004AAD"/>
              </a:solidFill>
              <a:latin typeface="Noto Sans JP Bold"/>
              <a:ea typeface="Noto Sans JP Bold"/>
              <a:cs typeface="Noto Sans JP Bold"/>
              <a:sym typeface="Noto Sans JP Bold"/>
            </a:endParaRPr>
          </a:p>
        </p:txBody>
      </p:sp>
      <p:sp>
        <p:nvSpPr>
          <p:cNvPr id="34" name="TextBox 34"/>
          <p:cNvSpPr txBox="1"/>
          <p:nvPr/>
        </p:nvSpPr>
        <p:spPr>
          <a:xfrm>
            <a:off x="13463937" y="-95992"/>
            <a:ext cx="4562553" cy="1770193"/>
          </a:xfrm>
          <a:prstGeom prst="rect">
            <a:avLst/>
          </a:prstGeom>
        </p:spPr>
        <p:txBody>
          <a:bodyPr lIns="0" tIns="0" rIns="0" bIns="0" rtlCol="0" anchor="t">
            <a:spAutoFit/>
          </a:bodyPr>
          <a:lstStyle/>
          <a:p>
            <a:pPr marL="0" lvl="0" indent="0" algn="l">
              <a:lnSpc>
                <a:spcPts val="14515"/>
              </a:lnSpc>
              <a:spcBef>
                <a:spcPct val="0"/>
              </a:spcBef>
            </a:pPr>
            <a:r>
              <a:rPr lang="en-US" sz="10368" b="1" u="none" strike="noStrike">
                <a:solidFill>
                  <a:srgbClr val="FFFFFF">
                    <a:alpha val="19608"/>
                  </a:srgbClr>
                </a:solidFill>
                <a:latin typeface="Noto Sans JP Bold"/>
                <a:ea typeface="Noto Sans JP Bold"/>
                <a:cs typeface="Noto Sans JP Bold"/>
                <a:sym typeface="Noto Sans JP Bold"/>
              </a:rPr>
              <a:t>ABOUT</a:t>
            </a:r>
          </a:p>
        </p:txBody>
      </p:sp>
      <p:grpSp>
        <p:nvGrpSpPr>
          <p:cNvPr id="35" name="Group 35"/>
          <p:cNvGrpSpPr/>
          <p:nvPr/>
        </p:nvGrpSpPr>
        <p:grpSpPr>
          <a:xfrm>
            <a:off x="5479722" y="495057"/>
            <a:ext cx="453698" cy="471979"/>
            <a:chOff x="0" y="0"/>
            <a:chExt cx="444912" cy="462839"/>
          </a:xfrm>
        </p:grpSpPr>
        <p:sp>
          <p:nvSpPr>
            <p:cNvPr id="36" name="Freeform 36"/>
            <p:cNvSpPr/>
            <p:nvPr/>
          </p:nvSpPr>
          <p:spPr>
            <a:xfrm>
              <a:off x="0" y="0"/>
              <a:ext cx="444912" cy="462839"/>
            </a:xfrm>
            <a:custGeom>
              <a:avLst/>
              <a:gdLst/>
              <a:ahLst/>
              <a:cxnLst/>
              <a:rect l="l" t="t" r="r" b="b"/>
              <a:pathLst>
                <a:path w="444912" h="462839">
                  <a:moveTo>
                    <a:pt x="0" y="0"/>
                  </a:moveTo>
                  <a:lnTo>
                    <a:pt x="241712" y="0"/>
                  </a:lnTo>
                  <a:lnTo>
                    <a:pt x="444912" y="231420"/>
                  </a:lnTo>
                  <a:lnTo>
                    <a:pt x="241712" y="462839"/>
                  </a:lnTo>
                  <a:lnTo>
                    <a:pt x="0" y="462839"/>
                  </a:lnTo>
                  <a:lnTo>
                    <a:pt x="203200" y="231420"/>
                  </a:lnTo>
                  <a:lnTo>
                    <a:pt x="0" y="0"/>
                  </a:lnTo>
                  <a:close/>
                </a:path>
              </a:pathLst>
            </a:custGeom>
            <a:solidFill>
              <a:srgbClr val="FAFAFA"/>
            </a:solidFill>
            <a:ln cap="sq">
              <a:noFill/>
              <a:prstDash val="solid"/>
              <a:miter/>
            </a:ln>
          </p:spPr>
          <p:txBody>
            <a:bodyPr/>
            <a:lstStyle/>
            <a:p>
              <a:endParaRPr lang="ja-JP" altLang="en-US"/>
            </a:p>
          </p:txBody>
        </p:sp>
        <p:sp>
          <p:nvSpPr>
            <p:cNvPr id="37" name="TextBox 37"/>
            <p:cNvSpPr txBox="1"/>
            <p:nvPr/>
          </p:nvSpPr>
          <p:spPr>
            <a:xfrm>
              <a:off x="177800" y="-238125"/>
              <a:ext cx="190912" cy="700964"/>
            </a:xfrm>
            <a:prstGeom prst="rect">
              <a:avLst/>
            </a:prstGeom>
          </p:spPr>
          <p:txBody>
            <a:bodyPr lIns="50800" tIns="50800" rIns="50800" bIns="50800" rtlCol="0" anchor="ctr"/>
            <a:lstStyle/>
            <a:p>
              <a:pPr algn="ctr">
                <a:lnSpc>
                  <a:spcPts val="2940"/>
                </a:lnSpc>
              </a:pPr>
              <a:endParaRPr/>
            </a:p>
          </p:txBody>
        </p:sp>
      </p:grpSp>
      <p:sp>
        <p:nvSpPr>
          <p:cNvPr id="38" name="TextBox 38"/>
          <p:cNvSpPr txBox="1"/>
          <p:nvPr/>
        </p:nvSpPr>
        <p:spPr>
          <a:xfrm>
            <a:off x="337282" y="419100"/>
            <a:ext cx="5134310" cy="696024"/>
          </a:xfrm>
          <a:prstGeom prst="rect">
            <a:avLst/>
          </a:prstGeom>
        </p:spPr>
        <p:txBody>
          <a:bodyPr wrap="square" lIns="0" tIns="0" rIns="0" bIns="0" rtlCol="0" anchor="t">
            <a:spAutoFit/>
          </a:bodyPr>
          <a:lstStyle/>
          <a:p>
            <a:pPr>
              <a:lnSpc>
                <a:spcPts val="5880"/>
              </a:lnSpc>
              <a:spcBef>
                <a:spcPct val="0"/>
              </a:spcBef>
            </a:pPr>
            <a:r>
              <a:rPr lang="en-US" sz="4200" b="1" dirty="0">
                <a:solidFill>
                  <a:srgbClr val="FFFFFF"/>
                </a:solidFill>
                <a:latin typeface="Noto Sans JP Bold"/>
                <a:ea typeface="Noto Sans JP Bold"/>
                <a:cs typeface="Noto Sans JP Bold"/>
                <a:sym typeface="Noto Sans JP Bold"/>
              </a:rPr>
              <a:t>Business Overview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37282" y="1493465"/>
            <a:ext cx="8609612" cy="5172199"/>
            <a:chOff x="0" y="0"/>
            <a:chExt cx="2267552" cy="1362225"/>
          </a:xfrm>
        </p:grpSpPr>
        <p:sp>
          <p:nvSpPr>
            <p:cNvPr id="4" name="Freeform 4"/>
            <p:cNvSpPr/>
            <p:nvPr/>
          </p:nvSpPr>
          <p:spPr>
            <a:xfrm>
              <a:off x="0" y="0"/>
              <a:ext cx="2267552" cy="1362225"/>
            </a:xfrm>
            <a:custGeom>
              <a:avLst/>
              <a:gdLst/>
              <a:ahLst/>
              <a:cxnLst/>
              <a:rect l="l" t="t" r="r" b="b"/>
              <a:pathLst>
                <a:path w="2267552" h="1362225">
                  <a:moveTo>
                    <a:pt x="17984" y="0"/>
                  </a:moveTo>
                  <a:lnTo>
                    <a:pt x="2249568" y="0"/>
                  </a:lnTo>
                  <a:cubicBezTo>
                    <a:pt x="2254338" y="0"/>
                    <a:pt x="2258912" y="1895"/>
                    <a:pt x="2262285" y="5267"/>
                  </a:cubicBezTo>
                  <a:cubicBezTo>
                    <a:pt x="2265657" y="8640"/>
                    <a:pt x="2267552" y="13215"/>
                    <a:pt x="2267552" y="17984"/>
                  </a:cubicBezTo>
                  <a:lnTo>
                    <a:pt x="2267552" y="1344241"/>
                  </a:lnTo>
                  <a:cubicBezTo>
                    <a:pt x="2267552" y="1354173"/>
                    <a:pt x="2259500" y="1362225"/>
                    <a:pt x="2249568" y="1362225"/>
                  </a:cubicBezTo>
                  <a:lnTo>
                    <a:pt x="17984" y="1362225"/>
                  </a:lnTo>
                  <a:cubicBezTo>
                    <a:pt x="13215" y="1362225"/>
                    <a:pt x="8640" y="1360330"/>
                    <a:pt x="5267" y="1356958"/>
                  </a:cubicBezTo>
                  <a:cubicBezTo>
                    <a:pt x="1895" y="1353585"/>
                    <a:pt x="0" y="1349011"/>
                    <a:pt x="0" y="1344241"/>
                  </a:cubicBezTo>
                  <a:lnTo>
                    <a:pt x="0" y="17984"/>
                  </a:lnTo>
                  <a:cubicBezTo>
                    <a:pt x="0" y="8052"/>
                    <a:pt x="8052" y="0"/>
                    <a:pt x="17984" y="0"/>
                  </a:cubicBezTo>
                  <a:close/>
                </a:path>
              </a:pathLst>
            </a:custGeom>
            <a:solidFill>
              <a:srgbClr val="FFFFFF"/>
            </a:solidFill>
          </p:spPr>
          <p:txBody>
            <a:bodyPr/>
            <a:lstStyle/>
            <a:p>
              <a:endParaRPr lang="ja-JP" altLang="en-US"/>
            </a:p>
          </p:txBody>
        </p:sp>
        <p:sp>
          <p:nvSpPr>
            <p:cNvPr id="5" name="TextBox 5"/>
            <p:cNvSpPr txBox="1"/>
            <p:nvPr/>
          </p:nvSpPr>
          <p:spPr>
            <a:xfrm>
              <a:off x="0" y="-238125"/>
              <a:ext cx="2267552" cy="1600350"/>
            </a:xfrm>
            <a:prstGeom prst="rect">
              <a:avLst/>
            </a:prstGeom>
          </p:spPr>
          <p:txBody>
            <a:bodyPr lIns="50800" tIns="50800" rIns="50800" bIns="50800" rtlCol="0" anchor="ctr"/>
            <a:lstStyle/>
            <a:p>
              <a:pPr algn="ctr">
                <a:lnSpc>
                  <a:spcPts val="2940"/>
                </a:lnSpc>
              </a:pPr>
              <a:endParaRPr/>
            </a:p>
          </p:txBody>
        </p:sp>
      </p:grpSp>
      <p:grpSp>
        <p:nvGrpSpPr>
          <p:cNvPr id="6" name="Group 6"/>
          <p:cNvGrpSpPr/>
          <p:nvPr/>
        </p:nvGrpSpPr>
        <p:grpSpPr>
          <a:xfrm>
            <a:off x="9341105" y="1493465"/>
            <a:ext cx="8623222" cy="2389622"/>
            <a:chOff x="0" y="0"/>
            <a:chExt cx="2271137" cy="629365"/>
          </a:xfrm>
        </p:grpSpPr>
        <p:sp>
          <p:nvSpPr>
            <p:cNvPr id="7" name="Freeform 7"/>
            <p:cNvSpPr/>
            <p:nvPr/>
          </p:nvSpPr>
          <p:spPr>
            <a:xfrm>
              <a:off x="0" y="0"/>
              <a:ext cx="2271137" cy="629365"/>
            </a:xfrm>
            <a:custGeom>
              <a:avLst/>
              <a:gdLst/>
              <a:ahLst/>
              <a:cxnLst/>
              <a:rect l="l" t="t" r="r" b="b"/>
              <a:pathLst>
                <a:path w="2271137" h="629365">
                  <a:moveTo>
                    <a:pt x="17956" y="0"/>
                  </a:moveTo>
                  <a:lnTo>
                    <a:pt x="2253181" y="0"/>
                  </a:lnTo>
                  <a:cubicBezTo>
                    <a:pt x="2257943" y="0"/>
                    <a:pt x="2262510" y="1892"/>
                    <a:pt x="2265877" y="5259"/>
                  </a:cubicBezTo>
                  <a:cubicBezTo>
                    <a:pt x="2269245" y="8627"/>
                    <a:pt x="2271137" y="13194"/>
                    <a:pt x="2271137" y="17956"/>
                  </a:cubicBezTo>
                  <a:lnTo>
                    <a:pt x="2271137" y="611409"/>
                  </a:lnTo>
                  <a:cubicBezTo>
                    <a:pt x="2271137" y="621326"/>
                    <a:pt x="2263097" y="629365"/>
                    <a:pt x="2253181" y="629365"/>
                  </a:cubicBezTo>
                  <a:lnTo>
                    <a:pt x="17956" y="629365"/>
                  </a:lnTo>
                  <a:cubicBezTo>
                    <a:pt x="13194" y="629365"/>
                    <a:pt x="8627" y="627474"/>
                    <a:pt x="5259" y="624106"/>
                  </a:cubicBezTo>
                  <a:cubicBezTo>
                    <a:pt x="1892" y="620739"/>
                    <a:pt x="0" y="616172"/>
                    <a:pt x="0" y="611409"/>
                  </a:cubicBezTo>
                  <a:lnTo>
                    <a:pt x="0" y="17956"/>
                  </a:lnTo>
                  <a:cubicBezTo>
                    <a:pt x="0" y="13194"/>
                    <a:pt x="1892" y="8627"/>
                    <a:pt x="5259" y="5259"/>
                  </a:cubicBezTo>
                  <a:cubicBezTo>
                    <a:pt x="8627" y="1892"/>
                    <a:pt x="13194" y="0"/>
                    <a:pt x="17956" y="0"/>
                  </a:cubicBezTo>
                  <a:close/>
                </a:path>
              </a:pathLst>
            </a:custGeom>
            <a:solidFill>
              <a:srgbClr val="FFFFFF"/>
            </a:solidFill>
            <a:ln cap="sq">
              <a:noFill/>
              <a:prstDash val="sysDot"/>
              <a:miter/>
            </a:ln>
          </p:spPr>
          <p:txBody>
            <a:bodyPr/>
            <a:lstStyle/>
            <a:p>
              <a:endParaRPr lang="ja-JP" altLang="en-US"/>
            </a:p>
          </p:txBody>
        </p:sp>
        <p:sp>
          <p:nvSpPr>
            <p:cNvPr id="8" name="TextBox 8"/>
            <p:cNvSpPr txBox="1"/>
            <p:nvPr/>
          </p:nvSpPr>
          <p:spPr>
            <a:xfrm>
              <a:off x="0" y="-238125"/>
              <a:ext cx="2271137" cy="867490"/>
            </a:xfrm>
            <a:prstGeom prst="rect">
              <a:avLst/>
            </a:prstGeom>
          </p:spPr>
          <p:txBody>
            <a:bodyPr lIns="50800" tIns="50800" rIns="50800" bIns="50800" rtlCol="0" anchor="ctr"/>
            <a:lstStyle/>
            <a:p>
              <a:pPr algn="ctr">
                <a:lnSpc>
                  <a:spcPts val="2940"/>
                </a:lnSpc>
              </a:pPr>
              <a:endParaRPr/>
            </a:p>
          </p:txBody>
        </p:sp>
      </p:grpSp>
      <p:sp>
        <p:nvSpPr>
          <p:cNvPr id="9" name="TextBox 9"/>
          <p:cNvSpPr txBox="1"/>
          <p:nvPr/>
        </p:nvSpPr>
        <p:spPr>
          <a:xfrm>
            <a:off x="695915" y="1740985"/>
            <a:ext cx="5179950"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004AAD"/>
                </a:solidFill>
                <a:latin typeface="Noto Sans JP Bold"/>
                <a:ea typeface="Noto Sans JP Bold"/>
                <a:cs typeface="Noto Sans JP Bold"/>
                <a:sym typeface="Noto Sans JP Bold"/>
              </a:rPr>
              <a:t>Purpose of Overseas Expansion</a:t>
            </a:r>
          </a:p>
        </p:txBody>
      </p:sp>
      <p:sp>
        <p:nvSpPr>
          <p:cNvPr id="10" name="TextBox 10"/>
          <p:cNvSpPr txBox="1">
            <a:spLocks/>
          </p:cNvSpPr>
          <p:nvPr/>
        </p:nvSpPr>
        <p:spPr>
          <a:xfrm>
            <a:off x="9341105" y="2288166"/>
            <a:ext cx="1837092" cy="800219"/>
          </a:xfrm>
          <a:prstGeom prst="rect">
            <a:avLst/>
          </a:prstGeom>
        </p:spPr>
        <p:txBody>
          <a:bodyPr vert="horz" wrap="square" lIns="0" tIns="0" rIns="0" bIns="0" rtlCol="0" anchor="t">
            <a:spAutoFit/>
          </a:bodyPr>
          <a:lstStyle/>
          <a:p>
            <a:pPr algn="ctr"/>
            <a:r>
              <a:rPr lang="en-US" sz="2600" b="1" spc="-150" dirty="0">
                <a:solidFill>
                  <a:srgbClr val="004AAD"/>
                </a:solidFill>
                <a:latin typeface="Noto Sans JP Bold"/>
                <a:ea typeface="Noto Sans JP Bold"/>
                <a:cs typeface="Noto Sans JP Bold"/>
                <a:sym typeface="Noto Sans JP Bold"/>
              </a:rPr>
              <a:t>Short-Term</a:t>
            </a:r>
            <a:br>
              <a:rPr lang="en-US" sz="2600" b="1" spc="234" dirty="0">
                <a:solidFill>
                  <a:srgbClr val="004AAD"/>
                </a:solidFill>
                <a:latin typeface="Noto Sans JP Bold"/>
                <a:ea typeface="Noto Sans JP Bold"/>
                <a:cs typeface="Noto Sans JP Bold"/>
                <a:sym typeface="Noto Sans JP Bold"/>
              </a:rPr>
            </a:br>
            <a:r>
              <a:rPr lang="en-US" sz="2600" b="1" spc="-150" dirty="0">
                <a:solidFill>
                  <a:srgbClr val="004AAD"/>
                </a:solidFill>
                <a:latin typeface="Noto Sans JP Bold"/>
                <a:ea typeface="Noto Sans JP Bold"/>
                <a:cs typeface="Noto Sans JP Bold"/>
                <a:sym typeface="Noto Sans JP Bold"/>
              </a:rPr>
              <a:t>Goals</a:t>
            </a:r>
          </a:p>
        </p:txBody>
      </p:sp>
      <p:grpSp>
        <p:nvGrpSpPr>
          <p:cNvPr id="11" name="Group 11"/>
          <p:cNvGrpSpPr/>
          <p:nvPr/>
        </p:nvGrpSpPr>
        <p:grpSpPr>
          <a:xfrm>
            <a:off x="337282" y="7602684"/>
            <a:ext cx="17627045" cy="1837362"/>
            <a:chOff x="0" y="0"/>
            <a:chExt cx="4642514" cy="483914"/>
          </a:xfrm>
        </p:grpSpPr>
        <p:sp>
          <p:nvSpPr>
            <p:cNvPr id="12" name="Freeform 12"/>
            <p:cNvSpPr/>
            <p:nvPr/>
          </p:nvSpPr>
          <p:spPr>
            <a:xfrm>
              <a:off x="0" y="0"/>
              <a:ext cx="4642514" cy="483914"/>
            </a:xfrm>
            <a:custGeom>
              <a:avLst/>
              <a:gdLst/>
              <a:ahLst/>
              <a:cxnLst/>
              <a:rect l="l" t="t" r="r" b="b"/>
              <a:pathLst>
                <a:path w="4642514" h="483914">
                  <a:moveTo>
                    <a:pt x="8784" y="0"/>
                  </a:moveTo>
                  <a:lnTo>
                    <a:pt x="4633730" y="0"/>
                  </a:lnTo>
                  <a:cubicBezTo>
                    <a:pt x="4638581" y="0"/>
                    <a:pt x="4642514" y="3933"/>
                    <a:pt x="4642514" y="8784"/>
                  </a:cubicBezTo>
                  <a:lnTo>
                    <a:pt x="4642514" y="475130"/>
                  </a:lnTo>
                  <a:cubicBezTo>
                    <a:pt x="4642514" y="477460"/>
                    <a:pt x="4641588" y="479694"/>
                    <a:pt x="4639941" y="481341"/>
                  </a:cubicBezTo>
                  <a:cubicBezTo>
                    <a:pt x="4638294" y="482989"/>
                    <a:pt x="4636060" y="483914"/>
                    <a:pt x="4633730" y="483914"/>
                  </a:cubicBezTo>
                  <a:lnTo>
                    <a:pt x="8784" y="483914"/>
                  </a:lnTo>
                  <a:cubicBezTo>
                    <a:pt x="3933" y="483914"/>
                    <a:pt x="0" y="479981"/>
                    <a:pt x="0" y="475130"/>
                  </a:cubicBezTo>
                  <a:lnTo>
                    <a:pt x="0" y="8784"/>
                  </a:lnTo>
                  <a:cubicBezTo>
                    <a:pt x="0" y="6454"/>
                    <a:pt x="925" y="4220"/>
                    <a:pt x="2573" y="2573"/>
                  </a:cubicBezTo>
                  <a:cubicBezTo>
                    <a:pt x="4220" y="925"/>
                    <a:pt x="6454" y="0"/>
                    <a:pt x="8784" y="0"/>
                  </a:cubicBezTo>
                  <a:close/>
                </a:path>
              </a:pathLst>
            </a:custGeom>
            <a:solidFill>
              <a:srgbClr val="FFFFFF"/>
            </a:solidFill>
            <a:ln cap="sq">
              <a:noFill/>
              <a:prstDash val="sysDot"/>
              <a:miter/>
            </a:ln>
          </p:spPr>
          <p:txBody>
            <a:bodyPr/>
            <a:lstStyle/>
            <a:p>
              <a:endParaRPr lang="ja-JP" altLang="en-US"/>
            </a:p>
          </p:txBody>
        </p:sp>
        <p:sp>
          <p:nvSpPr>
            <p:cNvPr id="13" name="TextBox 13"/>
            <p:cNvSpPr txBox="1"/>
            <p:nvPr/>
          </p:nvSpPr>
          <p:spPr>
            <a:xfrm>
              <a:off x="0" y="-238125"/>
              <a:ext cx="4642514" cy="722039"/>
            </a:xfrm>
            <a:prstGeom prst="rect">
              <a:avLst/>
            </a:prstGeom>
          </p:spPr>
          <p:txBody>
            <a:bodyPr lIns="50800" tIns="50800" rIns="50800" bIns="50800" rtlCol="0" anchor="ctr"/>
            <a:lstStyle/>
            <a:p>
              <a:pPr algn="ctr">
                <a:lnSpc>
                  <a:spcPts val="2940"/>
                </a:lnSpc>
              </a:pPr>
              <a:endParaRPr/>
            </a:p>
          </p:txBody>
        </p:sp>
      </p:grpSp>
      <p:sp>
        <p:nvSpPr>
          <p:cNvPr id="14" name="TextBox 14"/>
          <p:cNvSpPr txBox="1"/>
          <p:nvPr/>
        </p:nvSpPr>
        <p:spPr>
          <a:xfrm>
            <a:off x="695915" y="8374209"/>
            <a:ext cx="16983889" cy="369012"/>
          </a:xfrm>
          <a:prstGeom prst="rect">
            <a:avLst/>
          </a:prstGeom>
        </p:spPr>
        <p:txBody>
          <a:bodyPr lIns="0" tIns="0" rIns="0" bIns="0" rtlCol="0" anchor="t">
            <a:spAutoFit/>
          </a:bodyPr>
          <a:lstStyle/>
          <a:p>
            <a:pPr>
              <a:lnSpc>
                <a:spcPts val="3200"/>
              </a:lnSpc>
            </a:pPr>
            <a:r>
              <a:rPr lang="en-US" altLang="ja-JP" sz="2000" dirty="0">
                <a:solidFill>
                  <a:srgbClr val="343434"/>
                </a:solidFill>
                <a:latin typeface="Noto Sans JP"/>
                <a:ea typeface="Noto Sans JP"/>
                <a:cs typeface="Noto Sans JP"/>
                <a:sym typeface="Noto Sans JP"/>
              </a:rPr>
              <a:t>Achieve a 5% market share in Singapore and reach ¥300 million in sales within three years.</a:t>
            </a:r>
            <a:endParaRPr lang="ja-JP" altLang="en-US" sz="2000" dirty="0">
              <a:solidFill>
                <a:srgbClr val="343434"/>
              </a:solidFill>
              <a:latin typeface="Noto Sans JP"/>
              <a:ea typeface="Noto Sans JP"/>
              <a:cs typeface="Noto Sans JP"/>
              <a:sym typeface="Noto Sans JP"/>
            </a:endParaRPr>
          </a:p>
        </p:txBody>
      </p:sp>
      <p:sp>
        <p:nvSpPr>
          <p:cNvPr id="15" name="TextBox 15"/>
          <p:cNvSpPr txBox="1"/>
          <p:nvPr/>
        </p:nvSpPr>
        <p:spPr>
          <a:xfrm>
            <a:off x="11311242" y="2267614"/>
            <a:ext cx="6486178" cy="779381"/>
          </a:xfrm>
          <a:prstGeom prst="rect">
            <a:avLst/>
          </a:prstGeom>
        </p:spPr>
        <p:txBody>
          <a:bodyPr wrap="square" lIns="0" tIns="0" rIns="0" bIns="0" rtlCol="0" anchor="t">
            <a:spAutoFit/>
          </a:bodyPr>
          <a:lstStyle/>
          <a:p>
            <a:pPr>
              <a:lnSpc>
                <a:spcPts val="3200"/>
              </a:lnSpc>
            </a:pPr>
            <a:r>
              <a:rPr lang="en-US" altLang="ja-JP" sz="2000" dirty="0">
                <a:solidFill>
                  <a:srgbClr val="343434"/>
                </a:solidFill>
                <a:latin typeface="Noto Sans JP"/>
                <a:ea typeface="Noto Sans JP"/>
                <a:cs typeface="Noto Sans JP"/>
                <a:sym typeface="Noto Sans JP"/>
              </a:rPr>
              <a:t>Sign a contract with a local partner in Singapore and achieve initial-year sales of ¥15 million.</a:t>
            </a:r>
            <a:endParaRPr lang="ja-JP" altLang="en-US" sz="2000" dirty="0">
              <a:solidFill>
                <a:srgbClr val="343434"/>
              </a:solidFill>
              <a:latin typeface="Noto Sans JP"/>
              <a:ea typeface="Noto Sans JP"/>
              <a:cs typeface="Noto Sans JP"/>
              <a:sym typeface="Noto Sans JP"/>
            </a:endParaRPr>
          </a:p>
        </p:txBody>
      </p:sp>
      <p:sp>
        <p:nvSpPr>
          <p:cNvPr id="16" name="TextBox 16"/>
          <p:cNvSpPr txBox="1"/>
          <p:nvPr/>
        </p:nvSpPr>
        <p:spPr>
          <a:xfrm>
            <a:off x="695915" y="2406537"/>
            <a:ext cx="8035590" cy="2484976"/>
          </a:xfrm>
          <a:prstGeom prst="rect">
            <a:avLst/>
          </a:prstGeom>
        </p:spPr>
        <p:txBody>
          <a:bodyPr lIns="0" tIns="0" rIns="0" bIns="0" rtlCol="0" anchor="t">
            <a:spAutoFit/>
          </a:bodyPr>
          <a:lstStyle/>
          <a:p>
            <a:pPr>
              <a:lnSpc>
                <a:spcPts val="2800"/>
              </a:lnSpc>
              <a:spcBef>
                <a:spcPct val="0"/>
              </a:spcBef>
            </a:pPr>
            <a:r>
              <a:rPr lang="en-US" altLang="ja-JP" sz="2000" dirty="0">
                <a:solidFill>
                  <a:srgbClr val="343434"/>
                </a:solidFill>
                <a:latin typeface="Noto Sans JP"/>
                <a:ea typeface="Noto Sans JP"/>
                <a:cs typeface="Noto Sans JP"/>
                <a:sym typeface="Noto Sans JP"/>
              </a:rPr>
              <a:t>To develop new markets and diversify our revenue base through the export and local sales of Okinawan food products. Specifically, against the backdrop of growing health consciousness, we aim to expand demand for Okinawan food products in Asian markets, enhance brand value, and achieve sustainable growth. Furthermore, by gaining market share locally, we will contribute to revitalizing the Okinawan economy.</a:t>
            </a:r>
            <a:endParaRPr lang="ja-JP" altLang="en-US" sz="2000" dirty="0">
              <a:solidFill>
                <a:srgbClr val="343434"/>
              </a:solidFill>
              <a:latin typeface="Noto Sans JP"/>
              <a:ea typeface="Noto Sans JP"/>
              <a:cs typeface="Noto Sans JP"/>
              <a:sym typeface="Noto Sans JP"/>
            </a:endParaRPr>
          </a:p>
        </p:txBody>
      </p:sp>
      <p:grpSp>
        <p:nvGrpSpPr>
          <p:cNvPr id="17" name="Group 17"/>
          <p:cNvGrpSpPr/>
          <p:nvPr/>
        </p:nvGrpSpPr>
        <p:grpSpPr>
          <a:xfrm>
            <a:off x="9341105" y="4276043"/>
            <a:ext cx="8623222" cy="2389622"/>
            <a:chOff x="0" y="0"/>
            <a:chExt cx="2271137" cy="629365"/>
          </a:xfrm>
        </p:grpSpPr>
        <p:sp>
          <p:nvSpPr>
            <p:cNvPr id="18" name="Freeform 18"/>
            <p:cNvSpPr/>
            <p:nvPr/>
          </p:nvSpPr>
          <p:spPr>
            <a:xfrm>
              <a:off x="0" y="0"/>
              <a:ext cx="2271137" cy="629365"/>
            </a:xfrm>
            <a:custGeom>
              <a:avLst/>
              <a:gdLst/>
              <a:ahLst/>
              <a:cxnLst/>
              <a:rect l="l" t="t" r="r" b="b"/>
              <a:pathLst>
                <a:path w="2271137" h="629365">
                  <a:moveTo>
                    <a:pt x="17956" y="0"/>
                  </a:moveTo>
                  <a:lnTo>
                    <a:pt x="2253181" y="0"/>
                  </a:lnTo>
                  <a:cubicBezTo>
                    <a:pt x="2257943" y="0"/>
                    <a:pt x="2262510" y="1892"/>
                    <a:pt x="2265877" y="5259"/>
                  </a:cubicBezTo>
                  <a:cubicBezTo>
                    <a:pt x="2269245" y="8627"/>
                    <a:pt x="2271137" y="13194"/>
                    <a:pt x="2271137" y="17956"/>
                  </a:cubicBezTo>
                  <a:lnTo>
                    <a:pt x="2271137" y="611409"/>
                  </a:lnTo>
                  <a:cubicBezTo>
                    <a:pt x="2271137" y="621326"/>
                    <a:pt x="2263097" y="629365"/>
                    <a:pt x="2253181" y="629365"/>
                  </a:cubicBezTo>
                  <a:lnTo>
                    <a:pt x="17956" y="629365"/>
                  </a:lnTo>
                  <a:cubicBezTo>
                    <a:pt x="13194" y="629365"/>
                    <a:pt x="8627" y="627474"/>
                    <a:pt x="5259" y="624106"/>
                  </a:cubicBezTo>
                  <a:cubicBezTo>
                    <a:pt x="1892" y="620739"/>
                    <a:pt x="0" y="616172"/>
                    <a:pt x="0" y="611409"/>
                  </a:cubicBezTo>
                  <a:lnTo>
                    <a:pt x="0" y="17956"/>
                  </a:lnTo>
                  <a:cubicBezTo>
                    <a:pt x="0" y="13194"/>
                    <a:pt x="1892" y="8627"/>
                    <a:pt x="5259" y="5259"/>
                  </a:cubicBezTo>
                  <a:cubicBezTo>
                    <a:pt x="8627" y="1892"/>
                    <a:pt x="13194" y="0"/>
                    <a:pt x="17956" y="0"/>
                  </a:cubicBezTo>
                  <a:close/>
                </a:path>
              </a:pathLst>
            </a:custGeom>
            <a:solidFill>
              <a:srgbClr val="FFFFFF"/>
            </a:solidFill>
            <a:ln cap="sq">
              <a:noFill/>
              <a:prstDash val="sysDot"/>
              <a:miter/>
            </a:ln>
          </p:spPr>
          <p:txBody>
            <a:bodyPr/>
            <a:lstStyle/>
            <a:p>
              <a:endParaRPr lang="ja-JP" altLang="en-US"/>
            </a:p>
          </p:txBody>
        </p:sp>
        <p:sp>
          <p:nvSpPr>
            <p:cNvPr id="19" name="TextBox 19"/>
            <p:cNvSpPr txBox="1"/>
            <p:nvPr/>
          </p:nvSpPr>
          <p:spPr>
            <a:xfrm>
              <a:off x="0" y="-238125"/>
              <a:ext cx="2271137" cy="867490"/>
            </a:xfrm>
            <a:prstGeom prst="rect">
              <a:avLst/>
            </a:prstGeom>
          </p:spPr>
          <p:txBody>
            <a:bodyPr lIns="50800" tIns="50800" rIns="50800" bIns="50800" rtlCol="0" anchor="ctr"/>
            <a:lstStyle/>
            <a:p>
              <a:pPr algn="ctr">
                <a:lnSpc>
                  <a:spcPts val="2940"/>
                </a:lnSpc>
              </a:pPr>
              <a:endParaRPr/>
            </a:p>
          </p:txBody>
        </p:sp>
      </p:grpSp>
      <p:sp>
        <p:nvSpPr>
          <p:cNvPr id="20" name="TextBox 20"/>
          <p:cNvSpPr txBox="1"/>
          <p:nvPr/>
        </p:nvSpPr>
        <p:spPr>
          <a:xfrm>
            <a:off x="8683048" y="5004366"/>
            <a:ext cx="3168508" cy="800219"/>
          </a:xfrm>
          <a:prstGeom prst="rect">
            <a:avLst/>
          </a:prstGeom>
        </p:spPr>
        <p:txBody>
          <a:bodyPr vert="horz" wrap="square" lIns="0" tIns="0" rIns="0" bIns="0" rtlCol="0" anchor="t">
            <a:spAutoFit/>
          </a:bodyPr>
          <a:lstStyle/>
          <a:p>
            <a:pPr lvl="0" algn="ctr">
              <a:spcBef>
                <a:spcPct val="0"/>
              </a:spcBef>
            </a:pPr>
            <a:r>
              <a:rPr lang="en-US" sz="2600" b="1" spc="-150" dirty="0">
                <a:solidFill>
                  <a:srgbClr val="004AAD"/>
                </a:solidFill>
                <a:latin typeface="Noto Sans JP Bold"/>
                <a:ea typeface="Noto Sans JP Bold"/>
                <a:cs typeface="Noto Sans JP Bold"/>
                <a:sym typeface="Noto Sans JP Bold"/>
              </a:rPr>
              <a:t>Long-Term</a:t>
            </a:r>
            <a:br>
              <a:rPr lang="en-US" sz="2600" b="1" spc="-150" dirty="0">
                <a:solidFill>
                  <a:srgbClr val="004AAD"/>
                </a:solidFill>
                <a:latin typeface="Noto Sans JP Bold"/>
                <a:ea typeface="Noto Sans JP Bold"/>
                <a:cs typeface="Noto Sans JP Bold"/>
                <a:sym typeface="Noto Sans JP Bold"/>
              </a:rPr>
            </a:br>
            <a:r>
              <a:rPr lang="en-US" sz="2600" b="1" spc="-150" dirty="0">
                <a:solidFill>
                  <a:srgbClr val="004AAD"/>
                </a:solidFill>
                <a:latin typeface="Noto Sans JP Bold"/>
                <a:ea typeface="Noto Sans JP Bold"/>
                <a:cs typeface="Noto Sans JP Bold"/>
                <a:sym typeface="Noto Sans JP Bold"/>
              </a:rPr>
              <a:t>Goals</a:t>
            </a:r>
            <a:endParaRPr lang="en-US" sz="2600" b="1" u="none" strike="noStrike" spc="-150" dirty="0">
              <a:solidFill>
                <a:srgbClr val="004AAD"/>
              </a:solidFill>
              <a:latin typeface="Noto Sans JP Bold"/>
              <a:ea typeface="Noto Sans JP Bold"/>
              <a:cs typeface="Noto Sans JP Bold"/>
              <a:sym typeface="Noto Sans JP Bold"/>
            </a:endParaRPr>
          </a:p>
        </p:txBody>
      </p:sp>
      <p:sp>
        <p:nvSpPr>
          <p:cNvPr id="21" name="TextBox 21"/>
          <p:cNvSpPr txBox="1"/>
          <p:nvPr/>
        </p:nvSpPr>
        <p:spPr>
          <a:xfrm>
            <a:off x="11311243" y="4982152"/>
            <a:ext cx="6486177" cy="779381"/>
          </a:xfrm>
          <a:prstGeom prst="rect">
            <a:avLst/>
          </a:prstGeom>
        </p:spPr>
        <p:txBody>
          <a:bodyPr wrap="square" lIns="0" tIns="0" rIns="0" bIns="0" rtlCol="0" anchor="t">
            <a:spAutoFit/>
          </a:bodyPr>
          <a:lstStyle/>
          <a:p>
            <a:pPr>
              <a:lnSpc>
                <a:spcPts val="3200"/>
              </a:lnSpc>
            </a:pPr>
            <a:r>
              <a:rPr lang="en-US" altLang="ja-JP" sz="2000" dirty="0">
                <a:solidFill>
                  <a:srgbClr val="343434"/>
                </a:solidFill>
                <a:latin typeface="Noto Sans JP"/>
                <a:ea typeface="Noto Sans JP"/>
                <a:cs typeface="Noto Sans JP"/>
                <a:sym typeface="Noto Sans JP"/>
              </a:rPr>
              <a:t>Expand into five Asian countries within three years, aiming for total sales of ¥300 million.</a:t>
            </a:r>
            <a:endParaRPr lang="ja-JP" altLang="en-US" sz="2000" dirty="0">
              <a:solidFill>
                <a:srgbClr val="343434"/>
              </a:solidFill>
              <a:latin typeface="Noto Sans JP"/>
              <a:ea typeface="Noto Sans JP"/>
              <a:cs typeface="Noto Sans JP"/>
              <a:sym typeface="Noto Sans JP"/>
            </a:endParaRPr>
          </a:p>
        </p:txBody>
      </p:sp>
      <p:sp>
        <p:nvSpPr>
          <p:cNvPr id="22" name="AutoShape 22"/>
          <p:cNvSpPr/>
          <p:nvPr/>
        </p:nvSpPr>
        <p:spPr>
          <a:xfrm>
            <a:off x="11182383" y="1828167"/>
            <a:ext cx="0" cy="1799332"/>
          </a:xfrm>
          <a:prstGeom prst="line">
            <a:avLst/>
          </a:prstGeom>
          <a:ln w="38100" cap="flat">
            <a:solidFill>
              <a:srgbClr val="004AAD"/>
            </a:solidFill>
            <a:prstDash val="solid"/>
            <a:headEnd type="none" w="sm" len="sm"/>
            <a:tailEnd type="none" w="sm" len="sm"/>
          </a:ln>
        </p:spPr>
        <p:txBody>
          <a:bodyPr/>
          <a:lstStyle/>
          <a:p>
            <a:endParaRPr lang="ja-JP" altLang="en-US"/>
          </a:p>
        </p:txBody>
      </p:sp>
      <p:sp>
        <p:nvSpPr>
          <p:cNvPr id="23" name="AutoShape 23"/>
          <p:cNvSpPr/>
          <p:nvPr/>
        </p:nvSpPr>
        <p:spPr>
          <a:xfrm>
            <a:off x="11178197" y="4571188"/>
            <a:ext cx="0" cy="1799332"/>
          </a:xfrm>
          <a:prstGeom prst="line">
            <a:avLst/>
          </a:prstGeom>
          <a:ln w="38100" cap="flat">
            <a:solidFill>
              <a:srgbClr val="004AAD"/>
            </a:solidFill>
            <a:prstDash val="solid"/>
            <a:headEnd type="none" w="sm" len="sm"/>
            <a:tailEnd type="none" w="sm" len="sm"/>
          </a:ln>
        </p:spPr>
        <p:txBody>
          <a:bodyPr/>
          <a:lstStyle/>
          <a:p>
            <a:endParaRPr lang="ja-JP" altLang="en-US"/>
          </a:p>
        </p:txBody>
      </p:sp>
      <p:sp>
        <p:nvSpPr>
          <p:cNvPr id="24" name="TextBox 24"/>
          <p:cNvSpPr txBox="1"/>
          <p:nvPr/>
        </p:nvSpPr>
        <p:spPr>
          <a:xfrm>
            <a:off x="695914" y="7838566"/>
            <a:ext cx="4415638"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004AAD"/>
                </a:solidFill>
                <a:latin typeface="Noto Sans JP Bold"/>
                <a:ea typeface="Noto Sans JP Bold"/>
                <a:cs typeface="Noto Sans JP Bold"/>
                <a:sym typeface="Noto Sans JP Bold"/>
              </a:rPr>
              <a:t>Specific Numerical Targets</a:t>
            </a:r>
          </a:p>
        </p:txBody>
      </p:sp>
      <p:sp>
        <p:nvSpPr>
          <p:cNvPr id="25" name="TextBox 25"/>
          <p:cNvSpPr txBox="1"/>
          <p:nvPr/>
        </p:nvSpPr>
        <p:spPr>
          <a:xfrm>
            <a:off x="14402424" y="-60499"/>
            <a:ext cx="3885576" cy="1774999"/>
          </a:xfrm>
          <a:prstGeom prst="rect">
            <a:avLst/>
          </a:prstGeom>
        </p:spPr>
        <p:txBody>
          <a:bodyPr wrap="square" lIns="0" tIns="0" rIns="0" bIns="0" rtlCol="0" anchor="t">
            <a:spAutoFit/>
          </a:bodyPr>
          <a:lstStyle/>
          <a:p>
            <a:pPr marL="0" lvl="0" indent="0" algn="l">
              <a:lnSpc>
                <a:spcPts val="14515"/>
              </a:lnSpc>
              <a:spcBef>
                <a:spcPct val="0"/>
              </a:spcBef>
            </a:pPr>
            <a:r>
              <a:rPr lang="en-US" sz="10368" b="1" u="none" strike="noStrike" dirty="0">
                <a:solidFill>
                  <a:srgbClr val="FFFFFF">
                    <a:alpha val="19608"/>
                  </a:srgbClr>
                </a:solidFill>
                <a:latin typeface="Noto Sans JP Bold"/>
                <a:ea typeface="Noto Sans JP Bold"/>
                <a:cs typeface="Noto Sans JP Bold"/>
                <a:sym typeface="Noto Sans JP Bold"/>
              </a:rPr>
              <a:t>GOAL</a:t>
            </a:r>
          </a:p>
        </p:txBody>
      </p:sp>
      <p:grpSp>
        <p:nvGrpSpPr>
          <p:cNvPr id="26" name="Group 26"/>
          <p:cNvGrpSpPr/>
          <p:nvPr/>
        </p:nvGrpSpPr>
        <p:grpSpPr>
          <a:xfrm>
            <a:off x="5499872" y="526825"/>
            <a:ext cx="453698" cy="471979"/>
            <a:chOff x="0" y="0"/>
            <a:chExt cx="444912" cy="462839"/>
          </a:xfrm>
        </p:grpSpPr>
        <p:sp>
          <p:nvSpPr>
            <p:cNvPr id="27" name="Freeform 27"/>
            <p:cNvSpPr/>
            <p:nvPr/>
          </p:nvSpPr>
          <p:spPr>
            <a:xfrm>
              <a:off x="0" y="0"/>
              <a:ext cx="444912" cy="462839"/>
            </a:xfrm>
            <a:custGeom>
              <a:avLst/>
              <a:gdLst/>
              <a:ahLst/>
              <a:cxnLst/>
              <a:rect l="l" t="t" r="r" b="b"/>
              <a:pathLst>
                <a:path w="444912" h="462839">
                  <a:moveTo>
                    <a:pt x="0" y="0"/>
                  </a:moveTo>
                  <a:lnTo>
                    <a:pt x="241712" y="0"/>
                  </a:lnTo>
                  <a:lnTo>
                    <a:pt x="444912" y="231420"/>
                  </a:lnTo>
                  <a:lnTo>
                    <a:pt x="241712" y="462839"/>
                  </a:lnTo>
                  <a:lnTo>
                    <a:pt x="0" y="462839"/>
                  </a:lnTo>
                  <a:lnTo>
                    <a:pt x="203200" y="231420"/>
                  </a:lnTo>
                  <a:lnTo>
                    <a:pt x="0" y="0"/>
                  </a:lnTo>
                  <a:close/>
                </a:path>
              </a:pathLst>
            </a:custGeom>
            <a:solidFill>
              <a:srgbClr val="FAFAFA"/>
            </a:solidFill>
            <a:ln cap="sq">
              <a:noFill/>
              <a:prstDash val="solid"/>
              <a:miter/>
            </a:ln>
          </p:spPr>
          <p:txBody>
            <a:bodyPr/>
            <a:lstStyle/>
            <a:p>
              <a:endParaRPr lang="ja-JP" altLang="en-US"/>
            </a:p>
          </p:txBody>
        </p:sp>
        <p:sp>
          <p:nvSpPr>
            <p:cNvPr id="28" name="TextBox 28"/>
            <p:cNvSpPr txBox="1"/>
            <p:nvPr/>
          </p:nvSpPr>
          <p:spPr>
            <a:xfrm>
              <a:off x="177800" y="-238125"/>
              <a:ext cx="190912" cy="700964"/>
            </a:xfrm>
            <a:prstGeom prst="rect">
              <a:avLst/>
            </a:prstGeom>
          </p:spPr>
          <p:txBody>
            <a:bodyPr lIns="50800" tIns="50800" rIns="50800" bIns="50800" rtlCol="0" anchor="ctr"/>
            <a:lstStyle/>
            <a:p>
              <a:pPr algn="ctr">
                <a:lnSpc>
                  <a:spcPts val="2940"/>
                </a:lnSpc>
              </a:pPr>
              <a:endParaRPr/>
            </a:p>
          </p:txBody>
        </p:sp>
      </p:grpSp>
      <p:sp>
        <p:nvSpPr>
          <p:cNvPr id="37" name="TextBox 30">
            <a:extLst>
              <a:ext uri="{FF2B5EF4-FFF2-40B4-BE49-F238E27FC236}">
                <a16:creationId xmlns:a16="http://schemas.microsoft.com/office/drawing/2014/main" id="{0FD89142-0A6D-45CE-9AA7-1424B31E9493}"/>
              </a:ext>
            </a:extLst>
          </p:cNvPr>
          <p:cNvSpPr txBox="1"/>
          <p:nvPr/>
        </p:nvSpPr>
        <p:spPr>
          <a:xfrm>
            <a:off x="337282" y="419100"/>
            <a:ext cx="4995228" cy="696024"/>
          </a:xfrm>
          <a:prstGeom prst="rect">
            <a:avLst/>
          </a:prstGeom>
        </p:spPr>
        <p:txBody>
          <a:bodyPr wrap="square" lIns="0" tIns="0" rIns="0" bIns="0" rtlCol="0" anchor="t">
            <a:spAutoFit/>
          </a:bodyPr>
          <a:lstStyle/>
          <a:p>
            <a:pPr>
              <a:lnSpc>
                <a:spcPts val="5880"/>
              </a:lnSpc>
              <a:spcBef>
                <a:spcPct val="0"/>
              </a:spcBef>
            </a:pPr>
            <a:r>
              <a:rPr lang="en-US" altLang="ja-JP" sz="4200" b="1" dirty="0">
                <a:solidFill>
                  <a:srgbClr val="FFFFFF"/>
                </a:solidFill>
                <a:latin typeface="Noto Sans JP Bold"/>
                <a:ea typeface="Noto Sans JP Bold"/>
                <a:cs typeface="Noto Sans JP Bold"/>
                <a:sym typeface="Noto Sans JP Bold"/>
              </a:rPr>
              <a:t>Purpose and Goals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23673" y="1502990"/>
            <a:ext cx="17640655" cy="4637861"/>
            <a:chOff x="0" y="0"/>
            <a:chExt cx="4646098" cy="1221494"/>
          </a:xfrm>
        </p:grpSpPr>
        <p:sp>
          <p:nvSpPr>
            <p:cNvPr id="4" name="Freeform 4"/>
            <p:cNvSpPr/>
            <p:nvPr/>
          </p:nvSpPr>
          <p:spPr>
            <a:xfrm>
              <a:off x="0" y="0"/>
              <a:ext cx="4646099" cy="1221494"/>
            </a:xfrm>
            <a:custGeom>
              <a:avLst/>
              <a:gdLst/>
              <a:ahLst/>
              <a:cxnLst/>
              <a:rect l="l" t="t" r="r" b="b"/>
              <a:pathLst>
                <a:path w="4646099" h="1221494">
                  <a:moveTo>
                    <a:pt x="8777" y="0"/>
                  </a:moveTo>
                  <a:lnTo>
                    <a:pt x="4637321" y="0"/>
                  </a:lnTo>
                  <a:cubicBezTo>
                    <a:pt x="4642169" y="0"/>
                    <a:pt x="4646099" y="3930"/>
                    <a:pt x="4646099" y="8777"/>
                  </a:cubicBezTo>
                  <a:lnTo>
                    <a:pt x="4646099" y="1212717"/>
                  </a:lnTo>
                  <a:cubicBezTo>
                    <a:pt x="4646099" y="1217565"/>
                    <a:pt x="4642169" y="1221494"/>
                    <a:pt x="4637321" y="1221494"/>
                  </a:cubicBezTo>
                  <a:lnTo>
                    <a:pt x="8777" y="1221494"/>
                  </a:lnTo>
                  <a:cubicBezTo>
                    <a:pt x="3930" y="1221494"/>
                    <a:pt x="0" y="1217565"/>
                    <a:pt x="0" y="1212717"/>
                  </a:cubicBezTo>
                  <a:lnTo>
                    <a:pt x="0" y="8777"/>
                  </a:lnTo>
                  <a:cubicBezTo>
                    <a:pt x="0" y="3930"/>
                    <a:pt x="3930" y="0"/>
                    <a:pt x="8777" y="0"/>
                  </a:cubicBezTo>
                  <a:close/>
                </a:path>
              </a:pathLst>
            </a:custGeom>
            <a:solidFill>
              <a:srgbClr val="FFFFFF"/>
            </a:solidFill>
          </p:spPr>
          <p:txBody>
            <a:bodyPr/>
            <a:lstStyle/>
            <a:p>
              <a:endParaRPr lang="ja-JP" altLang="en-US"/>
            </a:p>
          </p:txBody>
        </p:sp>
        <p:sp>
          <p:nvSpPr>
            <p:cNvPr id="5" name="TextBox 5"/>
            <p:cNvSpPr txBox="1"/>
            <p:nvPr/>
          </p:nvSpPr>
          <p:spPr>
            <a:xfrm>
              <a:off x="0" y="-238125"/>
              <a:ext cx="4646098" cy="1459619"/>
            </a:xfrm>
            <a:prstGeom prst="rect">
              <a:avLst/>
            </a:prstGeom>
          </p:spPr>
          <p:txBody>
            <a:bodyPr lIns="50800" tIns="50800" rIns="50800" bIns="50800" rtlCol="0" anchor="ctr"/>
            <a:lstStyle/>
            <a:p>
              <a:pPr algn="ctr">
                <a:lnSpc>
                  <a:spcPts val="2940"/>
                </a:lnSpc>
              </a:pPr>
              <a:endParaRPr/>
            </a:p>
          </p:txBody>
        </p:sp>
      </p:grpSp>
      <p:grpSp>
        <p:nvGrpSpPr>
          <p:cNvPr id="6" name="Group 6"/>
          <p:cNvGrpSpPr/>
          <p:nvPr/>
        </p:nvGrpSpPr>
        <p:grpSpPr>
          <a:xfrm>
            <a:off x="323673" y="5484370"/>
            <a:ext cx="8082249" cy="4399164"/>
            <a:chOff x="0" y="-238125"/>
            <a:chExt cx="2128658" cy="1158627"/>
          </a:xfrm>
        </p:grpSpPr>
        <p:sp>
          <p:nvSpPr>
            <p:cNvPr id="7" name="Freeform 7"/>
            <p:cNvSpPr/>
            <p:nvPr/>
          </p:nvSpPr>
          <p:spPr>
            <a:xfrm>
              <a:off x="0" y="122026"/>
              <a:ext cx="2128658" cy="798476"/>
            </a:xfrm>
            <a:custGeom>
              <a:avLst/>
              <a:gdLst/>
              <a:ahLst/>
              <a:cxnLst/>
              <a:rect l="l" t="t" r="r" b="b"/>
              <a:pathLst>
                <a:path w="2128658" h="920502">
                  <a:moveTo>
                    <a:pt x="19158" y="0"/>
                  </a:moveTo>
                  <a:lnTo>
                    <a:pt x="2109501" y="0"/>
                  </a:lnTo>
                  <a:cubicBezTo>
                    <a:pt x="2120081" y="0"/>
                    <a:pt x="2128658" y="8577"/>
                    <a:pt x="2128658" y="19158"/>
                  </a:cubicBezTo>
                  <a:lnTo>
                    <a:pt x="2128658" y="901345"/>
                  </a:lnTo>
                  <a:cubicBezTo>
                    <a:pt x="2128658" y="911925"/>
                    <a:pt x="2120081" y="920502"/>
                    <a:pt x="2109501" y="920502"/>
                  </a:cubicBezTo>
                  <a:lnTo>
                    <a:pt x="19158" y="920502"/>
                  </a:lnTo>
                  <a:cubicBezTo>
                    <a:pt x="8577" y="920502"/>
                    <a:pt x="0" y="911925"/>
                    <a:pt x="0" y="901345"/>
                  </a:cubicBezTo>
                  <a:lnTo>
                    <a:pt x="0" y="19158"/>
                  </a:lnTo>
                  <a:cubicBezTo>
                    <a:pt x="0" y="8577"/>
                    <a:pt x="8577" y="0"/>
                    <a:pt x="19158" y="0"/>
                  </a:cubicBezTo>
                  <a:close/>
                </a:path>
              </a:pathLst>
            </a:custGeom>
            <a:solidFill>
              <a:srgbClr val="FFFFFF"/>
            </a:solidFill>
            <a:ln cap="sq">
              <a:noFill/>
              <a:prstDash val="sysDot"/>
              <a:miter/>
            </a:ln>
          </p:spPr>
          <p:txBody>
            <a:bodyPr/>
            <a:lstStyle/>
            <a:p>
              <a:endParaRPr lang="ja-JP" altLang="en-US"/>
            </a:p>
          </p:txBody>
        </p:sp>
        <p:sp>
          <p:nvSpPr>
            <p:cNvPr id="8" name="TextBox 8"/>
            <p:cNvSpPr txBox="1"/>
            <p:nvPr/>
          </p:nvSpPr>
          <p:spPr>
            <a:xfrm>
              <a:off x="0" y="-238125"/>
              <a:ext cx="2128658" cy="1158627"/>
            </a:xfrm>
            <a:prstGeom prst="rect">
              <a:avLst/>
            </a:prstGeom>
          </p:spPr>
          <p:txBody>
            <a:bodyPr lIns="50800" tIns="50800" rIns="50800" bIns="50800" rtlCol="0" anchor="ctr"/>
            <a:lstStyle/>
            <a:p>
              <a:pPr algn="ctr">
                <a:lnSpc>
                  <a:spcPts val="2940"/>
                </a:lnSpc>
              </a:pPr>
              <a:endParaRPr/>
            </a:p>
          </p:txBody>
        </p:sp>
      </p:grpSp>
      <p:grpSp>
        <p:nvGrpSpPr>
          <p:cNvPr id="9" name="Group 9"/>
          <p:cNvGrpSpPr/>
          <p:nvPr/>
        </p:nvGrpSpPr>
        <p:grpSpPr>
          <a:xfrm>
            <a:off x="9865287" y="5484370"/>
            <a:ext cx="8082249" cy="4399164"/>
            <a:chOff x="0" y="-238125"/>
            <a:chExt cx="2128658" cy="1158627"/>
          </a:xfrm>
        </p:grpSpPr>
        <p:sp>
          <p:nvSpPr>
            <p:cNvPr id="10" name="Freeform 10"/>
            <p:cNvSpPr/>
            <p:nvPr/>
          </p:nvSpPr>
          <p:spPr>
            <a:xfrm>
              <a:off x="0" y="122026"/>
              <a:ext cx="2128658" cy="798476"/>
            </a:xfrm>
            <a:custGeom>
              <a:avLst/>
              <a:gdLst/>
              <a:ahLst/>
              <a:cxnLst/>
              <a:rect l="l" t="t" r="r" b="b"/>
              <a:pathLst>
                <a:path w="2128658" h="920502">
                  <a:moveTo>
                    <a:pt x="19158" y="0"/>
                  </a:moveTo>
                  <a:lnTo>
                    <a:pt x="2109501" y="0"/>
                  </a:lnTo>
                  <a:cubicBezTo>
                    <a:pt x="2120081" y="0"/>
                    <a:pt x="2128658" y="8577"/>
                    <a:pt x="2128658" y="19158"/>
                  </a:cubicBezTo>
                  <a:lnTo>
                    <a:pt x="2128658" y="901345"/>
                  </a:lnTo>
                  <a:cubicBezTo>
                    <a:pt x="2128658" y="911925"/>
                    <a:pt x="2120081" y="920502"/>
                    <a:pt x="2109501" y="920502"/>
                  </a:cubicBezTo>
                  <a:lnTo>
                    <a:pt x="19158" y="920502"/>
                  </a:lnTo>
                  <a:cubicBezTo>
                    <a:pt x="8577" y="920502"/>
                    <a:pt x="0" y="911925"/>
                    <a:pt x="0" y="901345"/>
                  </a:cubicBezTo>
                  <a:lnTo>
                    <a:pt x="0" y="19158"/>
                  </a:lnTo>
                  <a:cubicBezTo>
                    <a:pt x="0" y="8577"/>
                    <a:pt x="8577" y="0"/>
                    <a:pt x="19158" y="0"/>
                  </a:cubicBezTo>
                  <a:close/>
                </a:path>
              </a:pathLst>
            </a:custGeom>
            <a:solidFill>
              <a:srgbClr val="FFFFFF"/>
            </a:solidFill>
            <a:ln cap="sq">
              <a:noFill/>
              <a:prstDash val="sysDot"/>
              <a:miter/>
            </a:ln>
          </p:spPr>
          <p:txBody>
            <a:bodyPr/>
            <a:lstStyle/>
            <a:p>
              <a:endParaRPr lang="ja-JP" altLang="en-US"/>
            </a:p>
          </p:txBody>
        </p:sp>
        <p:sp>
          <p:nvSpPr>
            <p:cNvPr id="11" name="TextBox 11"/>
            <p:cNvSpPr txBox="1"/>
            <p:nvPr/>
          </p:nvSpPr>
          <p:spPr>
            <a:xfrm>
              <a:off x="0" y="-238125"/>
              <a:ext cx="2128658" cy="1158627"/>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3240985" y="4960983"/>
            <a:ext cx="14391861" cy="947419"/>
            <a:chOff x="0" y="0"/>
            <a:chExt cx="3790449" cy="144665"/>
          </a:xfrm>
        </p:grpSpPr>
        <p:sp>
          <p:nvSpPr>
            <p:cNvPr id="13" name="Freeform 13"/>
            <p:cNvSpPr/>
            <p:nvPr/>
          </p:nvSpPr>
          <p:spPr>
            <a:xfrm>
              <a:off x="0" y="0"/>
              <a:ext cx="3790449" cy="144665"/>
            </a:xfrm>
            <a:custGeom>
              <a:avLst/>
              <a:gdLst/>
              <a:ahLst/>
              <a:cxnLst/>
              <a:rect l="l" t="t" r="r" b="b"/>
              <a:pathLst>
                <a:path w="3790449" h="144665">
                  <a:moveTo>
                    <a:pt x="6455" y="0"/>
                  </a:moveTo>
                  <a:lnTo>
                    <a:pt x="3783993" y="0"/>
                  </a:lnTo>
                  <a:cubicBezTo>
                    <a:pt x="3787559" y="0"/>
                    <a:pt x="3790449" y="2890"/>
                    <a:pt x="3790449" y="6455"/>
                  </a:cubicBezTo>
                  <a:lnTo>
                    <a:pt x="3790449" y="138210"/>
                  </a:lnTo>
                  <a:cubicBezTo>
                    <a:pt x="3790449" y="141775"/>
                    <a:pt x="3787559" y="144665"/>
                    <a:pt x="3783993" y="144665"/>
                  </a:cubicBezTo>
                  <a:lnTo>
                    <a:pt x="6455" y="144665"/>
                  </a:lnTo>
                  <a:cubicBezTo>
                    <a:pt x="2890" y="144665"/>
                    <a:pt x="0" y="141775"/>
                    <a:pt x="0" y="138210"/>
                  </a:cubicBezTo>
                  <a:lnTo>
                    <a:pt x="0" y="6455"/>
                  </a:lnTo>
                  <a:cubicBezTo>
                    <a:pt x="0" y="2890"/>
                    <a:pt x="2890" y="0"/>
                    <a:pt x="6455" y="0"/>
                  </a:cubicBezTo>
                  <a:close/>
                </a:path>
              </a:pathLst>
            </a:custGeom>
            <a:solidFill>
              <a:srgbClr val="F3F2F3"/>
            </a:solidFill>
            <a:ln cap="sq">
              <a:noFill/>
              <a:prstDash val="sysDot"/>
              <a:miter/>
            </a:ln>
          </p:spPr>
          <p:txBody>
            <a:bodyPr/>
            <a:lstStyle/>
            <a:p>
              <a:endParaRPr lang="ja-JP" altLang="en-US"/>
            </a:p>
          </p:txBody>
        </p:sp>
        <p:sp>
          <p:nvSpPr>
            <p:cNvPr id="14" name="TextBox 14"/>
            <p:cNvSpPr txBox="1"/>
            <p:nvPr/>
          </p:nvSpPr>
          <p:spPr>
            <a:xfrm>
              <a:off x="0" y="-238125"/>
              <a:ext cx="3790449" cy="382790"/>
            </a:xfrm>
            <a:prstGeom prst="rect">
              <a:avLst/>
            </a:prstGeom>
          </p:spPr>
          <p:txBody>
            <a:bodyPr lIns="50800" tIns="50800" rIns="50800" bIns="50800" rtlCol="0" anchor="ctr"/>
            <a:lstStyle/>
            <a:p>
              <a:pPr algn="ctr">
                <a:lnSpc>
                  <a:spcPts val="2940"/>
                </a:lnSpc>
              </a:pPr>
              <a:endParaRPr/>
            </a:p>
          </p:txBody>
        </p:sp>
      </p:grpSp>
      <p:grpSp>
        <p:nvGrpSpPr>
          <p:cNvPr id="15" name="Group 15"/>
          <p:cNvGrpSpPr/>
          <p:nvPr/>
        </p:nvGrpSpPr>
        <p:grpSpPr>
          <a:xfrm>
            <a:off x="3240985" y="2686950"/>
            <a:ext cx="14391861" cy="549275"/>
            <a:chOff x="0" y="0"/>
            <a:chExt cx="3790449" cy="144665"/>
          </a:xfrm>
        </p:grpSpPr>
        <p:sp>
          <p:nvSpPr>
            <p:cNvPr id="16" name="Freeform 16"/>
            <p:cNvSpPr/>
            <p:nvPr/>
          </p:nvSpPr>
          <p:spPr>
            <a:xfrm>
              <a:off x="0" y="0"/>
              <a:ext cx="3790449" cy="144665"/>
            </a:xfrm>
            <a:custGeom>
              <a:avLst/>
              <a:gdLst/>
              <a:ahLst/>
              <a:cxnLst/>
              <a:rect l="l" t="t" r="r" b="b"/>
              <a:pathLst>
                <a:path w="3790449" h="144665">
                  <a:moveTo>
                    <a:pt x="6455" y="0"/>
                  </a:moveTo>
                  <a:lnTo>
                    <a:pt x="3783993" y="0"/>
                  </a:lnTo>
                  <a:cubicBezTo>
                    <a:pt x="3787559" y="0"/>
                    <a:pt x="3790449" y="2890"/>
                    <a:pt x="3790449" y="6455"/>
                  </a:cubicBezTo>
                  <a:lnTo>
                    <a:pt x="3790449" y="138210"/>
                  </a:lnTo>
                  <a:cubicBezTo>
                    <a:pt x="3790449" y="141775"/>
                    <a:pt x="3787559" y="144665"/>
                    <a:pt x="3783993" y="144665"/>
                  </a:cubicBezTo>
                  <a:lnTo>
                    <a:pt x="6455" y="144665"/>
                  </a:lnTo>
                  <a:cubicBezTo>
                    <a:pt x="2890" y="144665"/>
                    <a:pt x="0" y="141775"/>
                    <a:pt x="0" y="138210"/>
                  </a:cubicBezTo>
                  <a:lnTo>
                    <a:pt x="0" y="6455"/>
                  </a:lnTo>
                  <a:cubicBezTo>
                    <a:pt x="0" y="2890"/>
                    <a:pt x="2890" y="0"/>
                    <a:pt x="6455" y="0"/>
                  </a:cubicBezTo>
                  <a:close/>
                </a:path>
              </a:pathLst>
            </a:custGeom>
            <a:solidFill>
              <a:srgbClr val="F3F2F3"/>
            </a:solidFill>
            <a:ln cap="sq">
              <a:noFill/>
              <a:prstDash val="sysDot"/>
              <a:miter/>
            </a:ln>
          </p:spPr>
          <p:txBody>
            <a:bodyPr/>
            <a:lstStyle/>
            <a:p>
              <a:endParaRPr lang="ja-JP" altLang="en-US"/>
            </a:p>
          </p:txBody>
        </p:sp>
        <p:sp>
          <p:nvSpPr>
            <p:cNvPr id="17" name="TextBox 17"/>
            <p:cNvSpPr txBox="1"/>
            <p:nvPr/>
          </p:nvSpPr>
          <p:spPr>
            <a:xfrm>
              <a:off x="0" y="-238125"/>
              <a:ext cx="3790449" cy="382790"/>
            </a:xfrm>
            <a:prstGeom prst="rect">
              <a:avLst/>
            </a:prstGeom>
          </p:spPr>
          <p:txBody>
            <a:bodyPr lIns="50800" tIns="50800" rIns="50800" bIns="50800" rtlCol="0" anchor="ctr"/>
            <a:lstStyle/>
            <a:p>
              <a:pPr algn="ctr">
                <a:lnSpc>
                  <a:spcPts val="2940"/>
                </a:lnSpc>
              </a:pPr>
              <a:endParaRPr/>
            </a:p>
          </p:txBody>
        </p:sp>
      </p:grpSp>
      <p:grpSp>
        <p:nvGrpSpPr>
          <p:cNvPr id="18" name="Group 18"/>
          <p:cNvGrpSpPr/>
          <p:nvPr/>
        </p:nvGrpSpPr>
        <p:grpSpPr>
          <a:xfrm>
            <a:off x="7618219" y="598859"/>
            <a:ext cx="453698" cy="471979"/>
            <a:chOff x="0" y="0"/>
            <a:chExt cx="444912" cy="462839"/>
          </a:xfrm>
        </p:grpSpPr>
        <p:sp>
          <p:nvSpPr>
            <p:cNvPr id="19" name="Freeform 19"/>
            <p:cNvSpPr/>
            <p:nvPr/>
          </p:nvSpPr>
          <p:spPr>
            <a:xfrm>
              <a:off x="0" y="0"/>
              <a:ext cx="444912" cy="462839"/>
            </a:xfrm>
            <a:custGeom>
              <a:avLst/>
              <a:gdLst/>
              <a:ahLst/>
              <a:cxnLst/>
              <a:rect l="l" t="t" r="r" b="b"/>
              <a:pathLst>
                <a:path w="444912" h="462839">
                  <a:moveTo>
                    <a:pt x="0" y="0"/>
                  </a:moveTo>
                  <a:lnTo>
                    <a:pt x="241712" y="0"/>
                  </a:lnTo>
                  <a:lnTo>
                    <a:pt x="444912" y="231420"/>
                  </a:lnTo>
                  <a:lnTo>
                    <a:pt x="241712" y="462839"/>
                  </a:lnTo>
                  <a:lnTo>
                    <a:pt x="0" y="462839"/>
                  </a:lnTo>
                  <a:lnTo>
                    <a:pt x="203200" y="231420"/>
                  </a:lnTo>
                  <a:lnTo>
                    <a:pt x="0" y="0"/>
                  </a:lnTo>
                  <a:close/>
                </a:path>
              </a:pathLst>
            </a:custGeom>
            <a:solidFill>
              <a:srgbClr val="FAFAFA"/>
            </a:solidFill>
            <a:ln cap="sq">
              <a:noFill/>
              <a:prstDash val="solid"/>
              <a:miter/>
            </a:ln>
          </p:spPr>
          <p:txBody>
            <a:bodyPr/>
            <a:lstStyle/>
            <a:p>
              <a:endParaRPr lang="ja-JP" altLang="en-US"/>
            </a:p>
          </p:txBody>
        </p:sp>
        <p:sp>
          <p:nvSpPr>
            <p:cNvPr id="20" name="TextBox 20"/>
            <p:cNvSpPr txBox="1"/>
            <p:nvPr/>
          </p:nvSpPr>
          <p:spPr>
            <a:xfrm>
              <a:off x="177800" y="-238125"/>
              <a:ext cx="190912" cy="700964"/>
            </a:xfrm>
            <a:prstGeom prst="rect">
              <a:avLst/>
            </a:prstGeom>
          </p:spPr>
          <p:txBody>
            <a:bodyPr lIns="50800" tIns="50800" rIns="50800" bIns="50800" rtlCol="0" anchor="ctr"/>
            <a:lstStyle/>
            <a:p>
              <a:pPr algn="ctr">
                <a:lnSpc>
                  <a:spcPts val="2940"/>
                </a:lnSpc>
              </a:pPr>
              <a:endParaRPr/>
            </a:p>
          </p:txBody>
        </p:sp>
      </p:grpSp>
      <p:grpSp>
        <p:nvGrpSpPr>
          <p:cNvPr id="21" name="Group 21"/>
          <p:cNvGrpSpPr/>
          <p:nvPr/>
        </p:nvGrpSpPr>
        <p:grpSpPr>
          <a:xfrm>
            <a:off x="3240985" y="3397919"/>
            <a:ext cx="14391861" cy="549275"/>
            <a:chOff x="0" y="0"/>
            <a:chExt cx="3790449" cy="144665"/>
          </a:xfrm>
        </p:grpSpPr>
        <p:sp>
          <p:nvSpPr>
            <p:cNvPr id="22" name="Freeform 22"/>
            <p:cNvSpPr/>
            <p:nvPr/>
          </p:nvSpPr>
          <p:spPr>
            <a:xfrm>
              <a:off x="0" y="0"/>
              <a:ext cx="3790449" cy="144665"/>
            </a:xfrm>
            <a:custGeom>
              <a:avLst/>
              <a:gdLst/>
              <a:ahLst/>
              <a:cxnLst/>
              <a:rect l="l" t="t" r="r" b="b"/>
              <a:pathLst>
                <a:path w="3790449" h="144665">
                  <a:moveTo>
                    <a:pt x="6455" y="0"/>
                  </a:moveTo>
                  <a:lnTo>
                    <a:pt x="3783993" y="0"/>
                  </a:lnTo>
                  <a:cubicBezTo>
                    <a:pt x="3787559" y="0"/>
                    <a:pt x="3790449" y="2890"/>
                    <a:pt x="3790449" y="6455"/>
                  </a:cubicBezTo>
                  <a:lnTo>
                    <a:pt x="3790449" y="138210"/>
                  </a:lnTo>
                  <a:cubicBezTo>
                    <a:pt x="3790449" y="141775"/>
                    <a:pt x="3787559" y="144665"/>
                    <a:pt x="3783993" y="144665"/>
                  </a:cubicBezTo>
                  <a:lnTo>
                    <a:pt x="6455" y="144665"/>
                  </a:lnTo>
                  <a:cubicBezTo>
                    <a:pt x="2890" y="144665"/>
                    <a:pt x="0" y="141775"/>
                    <a:pt x="0" y="138210"/>
                  </a:cubicBezTo>
                  <a:lnTo>
                    <a:pt x="0" y="6455"/>
                  </a:lnTo>
                  <a:cubicBezTo>
                    <a:pt x="0" y="2890"/>
                    <a:pt x="2890" y="0"/>
                    <a:pt x="6455" y="0"/>
                  </a:cubicBezTo>
                  <a:close/>
                </a:path>
              </a:pathLst>
            </a:custGeom>
            <a:solidFill>
              <a:srgbClr val="F3F2F3"/>
            </a:solidFill>
            <a:ln cap="sq">
              <a:noFill/>
              <a:prstDash val="sysDot"/>
              <a:miter/>
            </a:ln>
          </p:spPr>
          <p:txBody>
            <a:bodyPr/>
            <a:lstStyle/>
            <a:p>
              <a:endParaRPr lang="ja-JP" altLang="en-US"/>
            </a:p>
          </p:txBody>
        </p:sp>
        <p:sp>
          <p:nvSpPr>
            <p:cNvPr id="23" name="TextBox 23"/>
            <p:cNvSpPr txBox="1"/>
            <p:nvPr/>
          </p:nvSpPr>
          <p:spPr>
            <a:xfrm>
              <a:off x="0" y="-238125"/>
              <a:ext cx="3790449" cy="382790"/>
            </a:xfrm>
            <a:prstGeom prst="rect">
              <a:avLst/>
            </a:prstGeom>
          </p:spPr>
          <p:txBody>
            <a:bodyPr lIns="50800" tIns="50800" rIns="50800" bIns="50800" rtlCol="0" anchor="ctr"/>
            <a:lstStyle/>
            <a:p>
              <a:pPr algn="ctr">
                <a:lnSpc>
                  <a:spcPts val="2940"/>
                </a:lnSpc>
              </a:pPr>
              <a:endParaRPr/>
            </a:p>
          </p:txBody>
        </p:sp>
      </p:grpSp>
      <p:sp>
        <p:nvSpPr>
          <p:cNvPr id="27" name="TextBox 27"/>
          <p:cNvSpPr txBox="1"/>
          <p:nvPr/>
        </p:nvSpPr>
        <p:spPr>
          <a:xfrm>
            <a:off x="695914" y="1871531"/>
            <a:ext cx="2766659"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004AAD"/>
                </a:solidFill>
                <a:latin typeface="Noto Sans JP Bold"/>
                <a:ea typeface="Noto Sans JP Bold"/>
                <a:cs typeface="Noto Sans JP Bold"/>
                <a:sym typeface="Noto Sans JP Bold"/>
              </a:rPr>
              <a:t>Market Research</a:t>
            </a:r>
          </a:p>
        </p:txBody>
      </p:sp>
      <p:sp>
        <p:nvSpPr>
          <p:cNvPr id="28" name="TextBox 28"/>
          <p:cNvSpPr txBox="1"/>
          <p:nvPr/>
        </p:nvSpPr>
        <p:spPr>
          <a:xfrm>
            <a:off x="3462574" y="2772675"/>
            <a:ext cx="15618530" cy="335605"/>
          </a:xfrm>
          <a:prstGeom prst="rect">
            <a:avLst/>
          </a:prstGeom>
        </p:spPr>
        <p:txBody>
          <a:bodyPr wrap="square" lIns="0" tIns="0" rIns="0" bIns="0" rtlCol="0" anchor="t">
            <a:spAutoFit/>
          </a:bodyPr>
          <a:lstStyle/>
          <a:p>
            <a:pPr>
              <a:lnSpc>
                <a:spcPts val="2800"/>
              </a:lnSpc>
              <a:spcBef>
                <a:spcPct val="0"/>
              </a:spcBef>
            </a:pPr>
            <a:r>
              <a:rPr lang="en-US" altLang="ja-JP" sz="2000" dirty="0">
                <a:latin typeface="Noto Sans JP" panose="020B0200000000000000" pitchFamily="50" charset="-128"/>
                <a:ea typeface="Noto Sans JP" panose="020B0200000000000000" pitchFamily="50" charset="-128"/>
              </a:rPr>
              <a:t>Singapore’s organic food market is valued at around ¥50 billion in 2023 and is expected to grow at about 5% annually.</a:t>
            </a:r>
            <a:endParaRPr lang="en-US" altLang="ja-JP" sz="2000" dirty="0">
              <a:solidFill>
                <a:srgbClr val="343434"/>
              </a:solidFill>
              <a:latin typeface="Noto Sans JP" panose="020B0200000000000000" pitchFamily="50" charset="-128"/>
              <a:ea typeface="Noto Sans JP" panose="020B0200000000000000" pitchFamily="50" charset="-128"/>
              <a:cs typeface="Noto Sans JP"/>
              <a:sym typeface="Noto Sans JP"/>
            </a:endParaRPr>
          </a:p>
        </p:txBody>
      </p:sp>
      <p:sp>
        <p:nvSpPr>
          <p:cNvPr id="29" name="TextBox 29"/>
          <p:cNvSpPr txBox="1"/>
          <p:nvPr/>
        </p:nvSpPr>
        <p:spPr>
          <a:xfrm>
            <a:off x="10240608" y="7040252"/>
            <a:ext cx="1423672"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004AAD"/>
                </a:solidFill>
                <a:latin typeface="Noto Sans JP Bold"/>
                <a:ea typeface="Noto Sans JP Bold"/>
                <a:cs typeface="Noto Sans JP Bold"/>
                <a:sym typeface="Noto Sans JP Bold"/>
              </a:rPr>
              <a:t>Strategy</a:t>
            </a:r>
          </a:p>
        </p:txBody>
      </p:sp>
      <p:sp>
        <p:nvSpPr>
          <p:cNvPr id="30" name="TextBox 30"/>
          <p:cNvSpPr txBox="1"/>
          <p:nvPr/>
        </p:nvSpPr>
        <p:spPr>
          <a:xfrm>
            <a:off x="323669" y="432567"/>
            <a:ext cx="7294550" cy="696024"/>
          </a:xfrm>
          <a:prstGeom prst="rect">
            <a:avLst/>
          </a:prstGeom>
        </p:spPr>
        <p:txBody>
          <a:bodyPr wrap="square" lIns="0" tIns="0" rIns="0" bIns="0" rtlCol="0" anchor="t">
            <a:spAutoFit/>
          </a:bodyPr>
          <a:lstStyle/>
          <a:p>
            <a:pPr>
              <a:lnSpc>
                <a:spcPts val="5880"/>
              </a:lnSpc>
              <a:spcBef>
                <a:spcPct val="0"/>
              </a:spcBef>
            </a:pPr>
            <a:r>
              <a:rPr lang="en-US" sz="4200" b="1" dirty="0">
                <a:solidFill>
                  <a:srgbClr val="FFFFFF"/>
                </a:solidFill>
                <a:latin typeface="Noto Sans JP Bold"/>
                <a:ea typeface="Noto Sans JP Bold"/>
                <a:cs typeface="Noto Sans JP Bold"/>
                <a:sym typeface="Noto Sans JP Bold"/>
              </a:rPr>
              <a:t>Market Analysis &amp; Strategy</a:t>
            </a:r>
          </a:p>
        </p:txBody>
      </p:sp>
      <p:sp>
        <p:nvSpPr>
          <p:cNvPr id="31" name="TextBox 31"/>
          <p:cNvSpPr txBox="1"/>
          <p:nvPr/>
        </p:nvSpPr>
        <p:spPr>
          <a:xfrm>
            <a:off x="9145678" y="-98375"/>
            <a:ext cx="11992041" cy="1774999"/>
          </a:xfrm>
          <a:prstGeom prst="rect">
            <a:avLst/>
          </a:prstGeom>
        </p:spPr>
        <p:txBody>
          <a:bodyPr wrap="square" lIns="0" tIns="0" rIns="0" bIns="0" rtlCol="0" anchor="t">
            <a:spAutoFit/>
          </a:bodyPr>
          <a:lstStyle/>
          <a:p>
            <a:pPr marL="0" lvl="0" indent="0" algn="l">
              <a:lnSpc>
                <a:spcPts val="14515"/>
              </a:lnSpc>
              <a:spcBef>
                <a:spcPct val="0"/>
              </a:spcBef>
            </a:pPr>
            <a:r>
              <a:rPr lang="en-US" sz="10368" b="1" dirty="0">
                <a:solidFill>
                  <a:srgbClr val="FFFFFF">
                    <a:alpha val="19608"/>
                  </a:srgbClr>
                </a:solidFill>
                <a:latin typeface="Noto Sans JP Bold"/>
                <a:ea typeface="Noto Sans JP Bold"/>
                <a:cs typeface="Noto Sans JP Bold"/>
                <a:sym typeface="Noto Sans JP Bold"/>
              </a:rPr>
              <a:t>MARKET ANALYSIS</a:t>
            </a:r>
          </a:p>
        </p:txBody>
      </p:sp>
      <p:sp>
        <p:nvSpPr>
          <p:cNvPr id="32" name="TextBox 32"/>
          <p:cNvSpPr txBox="1"/>
          <p:nvPr/>
        </p:nvSpPr>
        <p:spPr>
          <a:xfrm>
            <a:off x="10181603" y="7646537"/>
            <a:ext cx="7451243" cy="1600118"/>
          </a:xfrm>
          <a:prstGeom prst="rect">
            <a:avLst/>
          </a:prstGeom>
        </p:spPr>
        <p:txBody>
          <a:bodyPr lIns="0" tIns="0" rIns="0" bIns="0" rtlCol="0" anchor="t">
            <a:spAutoFit/>
          </a:bodyPr>
          <a:lstStyle/>
          <a:p>
            <a:pPr>
              <a:lnSpc>
                <a:spcPts val="3200"/>
              </a:lnSpc>
            </a:pPr>
            <a:r>
              <a:rPr lang="en-US" altLang="ja-JP" sz="2000" dirty="0">
                <a:solidFill>
                  <a:srgbClr val="222222"/>
                </a:solidFill>
                <a:latin typeface="Noto Sans JP" panose="020B0200000000000000" pitchFamily="34" charset="-128"/>
                <a:ea typeface="Noto Sans JP" panose="020B0200000000000000" pitchFamily="34" charset="-128"/>
              </a:rPr>
              <a:t>Outlines how to deploy the company's products/services based on market analysis results. Presents specific strategies for establishing competitive advantage, pricing, and developing sales channels.</a:t>
            </a:r>
            <a:endParaRPr lang="en-US" altLang="ja-JP" sz="2000" dirty="0">
              <a:solidFill>
                <a:srgbClr val="343434"/>
              </a:solidFill>
              <a:latin typeface="Noto Sans JP"/>
              <a:ea typeface="Noto Sans JP"/>
              <a:cs typeface="Noto Sans JP"/>
              <a:sym typeface="Noto Sans JP"/>
            </a:endParaRPr>
          </a:p>
        </p:txBody>
      </p:sp>
      <p:sp>
        <p:nvSpPr>
          <p:cNvPr id="33" name="TextBox 33"/>
          <p:cNvSpPr txBox="1"/>
          <p:nvPr/>
        </p:nvSpPr>
        <p:spPr>
          <a:xfrm>
            <a:off x="695914" y="2772675"/>
            <a:ext cx="1751342" cy="330540"/>
          </a:xfrm>
          <a:prstGeom prst="rect">
            <a:avLst/>
          </a:prstGeom>
        </p:spPr>
        <p:txBody>
          <a:bodyPr wrap="square" lIns="0" tIns="0" rIns="0" bIns="0" rtlCol="0" anchor="t">
            <a:spAutoFit/>
          </a:bodyPr>
          <a:lstStyle/>
          <a:p>
            <a:pPr>
              <a:lnSpc>
                <a:spcPts val="2800"/>
              </a:lnSpc>
              <a:spcBef>
                <a:spcPct val="0"/>
              </a:spcBef>
            </a:pPr>
            <a:r>
              <a:rPr lang="en-US" sz="2000" b="1" dirty="0">
                <a:solidFill>
                  <a:srgbClr val="004AAD"/>
                </a:solidFill>
                <a:latin typeface="Noto Sans JP Bold"/>
                <a:ea typeface="Noto Sans JP Bold"/>
                <a:cs typeface="Noto Sans JP Bold"/>
                <a:sym typeface="Noto Sans JP Bold"/>
              </a:rPr>
              <a:t>Market size</a:t>
            </a:r>
          </a:p>
        </p:txBody>
      </p:sp>
      <p:sp>
        <p:nvSpPr>
          <p:cNvPr id="34" name="TextBox 34"/>
          <p:cNvSpPr txBox="1"/>
          <p:nvPr/>
        </p:nvSpPr>
        <p:spPr>
          <a:xfrm>
            <a:off x="695911" y="3478680"/>
            <a:ext cx="2111381" cy="689612"/>
          </a:xfrm>
          <a:prstGeom prst="rect">
            <a:avLst/>
          </a:prstGeom>
        </p:spPr>
        <p:txBody>
          <a:bodyPr wrap="square" lIns="0" tIns="0" rIns="0" bIns="0" rtlCol="0" anchor="t">
            <a:spAutoFit/>
          </a:bodyPr>
          <a:lstStyle/>
          <a:p>
            <a:pPr>
              <a:lnSpc>
                <a:spcPts val="2800"/>
              </a:lnSpc>
              <a:spcBef>
                <a:spcPct val="0"/>
              </a:spcBef>
            </a:pPr>
            <a:r>
              <a:rPr lang="en-US" sz="2000" b="1" dirty="0">
                <a:solidFill>
                  <a:srgbClr val="004AAD"/>
                </a:solidFill>
                <a:latin typeface="Noto Sans JP Bold"/>
                <a:ea typeface="Noto Sans JP Bold"/>
                <a:cs typeface="Noto Sans JP Bold"/>
                <a:sym typeface="Noto Sans JP Bold"/>
              </a:rPr>
              <a:t>Target Customer</a:t>
            </a:r>
            <a:br>
              <a:rPr lang="en-US" sz="2000" b="1" dirty="0">
                <a:solidFill>
                  <a:srgbClr val="004AAD"/>
                </a:solidFill>
                <a:latin typeface="Noto Sans JP Bold"/>
                <a:ea typeface="Noto Sans JP Bold"/>
                <a:cs typeface="Noto Sans JP Bold"/>
                <a:sym typeface="Noto Sans JP Bold"/>
              </a:rPr>
            </a:br>
            <a:endParaRPr lang="en-US" sz="2000" b="1" dirty="0">
              <a:solidFill>
                <a:srgbClr val="004AAD"/>
              </a:solidFill>
              <a:latin typeface="Noto Sans JP Bold"/>
              <a:ea typeface="Noto Sans JP Bold"/>
              <a:cs typeface="Noto Sans JP Bold"/>
              <a:sym typeface="Noto Sans JP Bold"/>
            </a:endParaRPr>
          </a:p>
        </p:txBody>
      </p:sp>
      <p:sp>
        <p:nvSpPr>
          <p:cNvPr id="35" name="TextBox 35"/>
          <p:cNvSpPr txBox="1"/>
          <p:nvPr/>
        </p:nvSpPr>
        <p:spPr>
          <a:xfrm>
            <a:off x="695915" y="4156744"/>
            <a:ext cx="2213588" cy="339725"/>
          </a:xfrm>
          <a:prstGeom prst="rect">
            <a:avLst/>
          </a:prstGeom>
        </p:spPr>
        <p:txBody>
          <a:bodyPr wrap="square" lIns="0" tIns="0" rIns="0" bIns="0" rtlCol="0" anchor="t">
            <a:spAutoFit/>
          </a:bodyPr>
          <a:lstStyle/>
          <a:p>
            <a:pPr>
              <a:lnSpc>
                <a:spcPts val="2800"/>
              </a:lnSpc>
              <a:spcBef>
                <a:spcPct val="0"/>
              </a:spcBef>
            </a:pPr>
            <a:r>
              <a:rPr lang="en-US" sz="2000" b="1" dirty="0">
                <a:solidFill>
                  <a:srgbClr val="004AAD"/>
                </a:solidFill>
                <a:latin typeface="Noto Sans JP Bold"/>
                <a:ea typeface="Noto Sans JP Bold"/>
                <a:cs typeface="Noto Sans JP Bold"/>
                <a:sym typeface="Noto Sans JP Bold"/>
              </a:rPr>
              <a:t>Competitors</a:t>
            </a:r>
          </a:p>
        </p:txBody>
      </p:sp>
      <p:sp>
        <p:nvSpPr>
          <p:cNvPr id="36" name="TextBox 36"/>
          <p:cNvSpPr txBox="1"/>
          <p:nvPr/>
        </p:nvSpPr>
        <p:spPr>
          <a:xfrm>
            <a:off x="695914" y="4965163"/>
            <a:ext cx="3047485" cy="689612"/>
          </a:xfrm>
          <a:prstGeom prst="rect">
            <a:avLst/>
          </a:prstGeom>
        </p:spPr>
        <p:txBody>
          <a:bodyPr wrap="square" lIns="0" tIns="0" rIns="0" bIns="0" rtlCol="0" anchor="t">
            <a:spAutoFit/>
          </a:bodyPr>
          <a:lstStyle/>
          <a:p>
            <a:pPr>
              <a:lnSpc>
                <a:spcPts val="2800"/>
              </a:lnSpc>
              <a:spcBef>
                <a:spcPct val="0"/>
              </a:spcBef>
            </a:pPr>
            <a:r>
              <a:rPr lang="en-US" sz="2000" b="1" dirty="0">
                <a:solidFill>
                  <a:srgbClr val="004AAD"/>
                </a:solidFill>
                <a:latin typeface="Noto Sans JP Bold"/>
                <a:ea typeface="Noto Sans JP Bold"/>
                <a:cs typeface="Noto Sans JP Bold"/>
                <a:sym typeface="Noto Sans JP Bold"/>
              </a:rPr>
              <a:t>Local Consumer</a:t>
            </a:r>
            <a:br>
              <a:rPr lang="en-US" sz="2000" b="1" dirty="0">
                <a:solidFill>
                  <a:srgbClr val="004AAD"/>
                </a:solidFill>
                <a:latin typeface="Noto Sans JP Bold"/>
                <a:ea typeface="Noto Sans JP Bold"/>
                <a:cs typeface="Noto Sans JP Bold"/>
                <a:sym typeface="Noto Sans JP Bold"/>
              </a:rPr>
            </a:br>
            <a:r>
              <a:rPr lang="en-US" sz="2000" b="1" dirty="0">
                <a:solidFill>
                  <a:srgbClr val="004AAD"/>
                </a:solidFill>
                <a:latin typeface="Noto Sans JP Bold"/>
                <a:ea typeface="Noto Sans JP Bold"/>
                <a:cs typeface="Noto Sans JP Bold"/>
                <a:sym typeface="Noto Sans JP Bold"/>
              </a:rPr>
              <a:t>Needs</a:t>
            </a:r>
          </a:p>
        </p:txBody>
      </p:sp>
      <p:sp>
        <p:nvSpPr>
          <p:cNvPr id="37" name="TextBox 37"/>
          <p:cNvSpPr txBox="1"/>
          <p:nvPr/>
        </p:nvSpPr>
        <p:spPr>
          <a:xfrm>
            <a:off x="3462574" y="3483644"/>
            <a:ext cx="13988162" cy="330540"/>
          </a:xfrm>
          <a:prstGeom prst="rect">
            <a:avLst/>
          </a:prstGeom>
        </p:spPr>
        <p:txBody>
          <a:bodyPr wrap="square" lIns="0" tIns="0" rIns="0" bIns="0" rtlCol="0" anchor="t">
            <a:spAutoFit/>
          </a:bodyPr>
          <a:lstStyle/>
          <a:p>
            <a:pPr>
              <a:lnSpc>
                <a:spcPts val="2800"/>
              </a:lnSpc>
              <a:spcBef>
                <a:spcPct val="0"/>
              </a:spcBef>
            </a:pPr>
            <a:r>
              <a:rPr lang="en-US" altLang="ja-JP" sz="2000" dirty="0">
                <a:solidFill>
                  <a:srgbClr val="343434"/>
                </a:solidFill>
                <a:latin typeface="Noto Sans JP"/>
                <a:ea typeface="Noto Sans JP"/>
                <a:cs typeface="Noto Sans JP"/>
                <a:sym typeface="Noto Sans JP"/>
              </a:rPr>
              <a:t>Health-conscious affluent women aged 25-45. Office workers and high-income homemakers are the primary targets.</a:t>
            </a:r>
            <a:endParaRPr lang="ja-JP" altLang="en-US" sz="2000" dirty="0">
              <a:solidFill>
                <a:srgbClr val="343434"/>
              </a:solidFill>
              <a:latin typeface="Noto Sans JP"/>
              <a:ea typeface="Noto Sans JP"/>
              <a:cs typeface="Noto Sans JP"/>
              <a:sym typeface="Noto Sans JP"/>
            </a:endParaRPr>
          </a:p>
        </p:txBody>
      </p:sp>
      <p:grpSp>
        <p:nvGrpSpPr>
          <p:cNvPr id="2" name="Group 21">
            <a:extLst>
              <a:ext uri="{FF2B5EF4-FFF2-40B4-BE49-F238E27FC236}">
                <a16:creationId xmlns:a16="http://schemas.microsoft.com/office/drawing/2014/main" id="{19CCF6B8-7E3C-31B0-DAE5-652FDA395A9E}"/>
              </a:ext>
            </a:extLst>
          </p:cNvPr>
          <p:cNvGrpSpPr/>
          <p:nvPr/>
        </p:nvGrpSpPr>
        <p:grpSpPr>
          <a:xfrm>
            <a:off x="3240985" y="4217652"/>
            <a:ext cx="14391861" cy="549275"/>
            <a:chOff x="0" y="0"/>
            <a:chExt cx="3790449" cy="144665"/>
          </a:xfrm>
        </p:grpSpPr>
        <p:sp>
          <p:nvSpPr>
            <p:cNvPr id="45" name="Freeform 22">
              <a:extLst>
                <a:ext uri="{FF2B5EF4-FFF2-40B4-BE49-F238E27FC236}">
                  <a16:creationId xmlns:a16="http://schemas.microsoft.com/office/drawing/2014/main" id="{79CA5ABF-C531-674D-2EAC-C9EADF1EEE81}"/>
                </a:ext>
              </a:extLst>
            </p:cNvPr>
            <p:cNvSpPr/>
            <p:nvPr/>
          </p:nvSpPr>
          <p:spPr>
            <a:xfrm>
              <a:off x="0" y="0"/>
              <a:ext cx="3790449" cy="144665"/>
            </a:xfrm>
            <a:custGeom>
              <a:avLst/>
              <a:gdLst/>
              <a:ahLst/>
              <a:cxnLst/>
              <a:rect l="l" t="t" r="r" b="b"/>
              <a:pathLst>
                <a:path w="3790449" h="144665">
                  <a:moveTo>
                    <a:pt x="6455" y="0"/>
                  </a:moveTo>
                  <a:lnTo>
                    <a:pt x="3783993" y="0"/>
                  </a:lnTo>
                  <a:cubicBezTo>
                    <a:pt x="3787559" y="0"/>
                    <a:pt x="3790449" y="2890"/>
                    <a:pt x="3790449" y="6455"/>
                  </a:cubicBezTo>
                  <a:lnTo>
                    <a:pt x="3790449" y="138210"/>
                  </a:lnTo>
                  <a:cubicBezTo>
                    <a:pt x="3790449" y="141775"/>
                    <a:pt x="3787559" y="144665"/>
                    <a:pt x="3783993" y="144665"/>
                  </a:cubicBezTo>
                  <a:lnTo>
                    <a:pt x="6455" y="144665"/>
                  </a:lnTo>
                  <a:cubicBezTo>
                    <a:pt x="2890" y="144665"/>
                    <a:pt x="0" y="141775"/>
                    <a:pt x="0" y="138210"/>
                  </a:cubicBezTo>
                  <a:lnTo>
                    <a:pt x="0" y="6455"/>
                  </a:lnTo>
                  <a:cubicBezTo>
                    <a:pt x="0" y="2890"/>
                    <a:pt x="2890" y="0"/>
                    <a:pt x="6455" y="0"/>
                  </a:cubicBezTo>
                  <a:close/>
                </a:path>
              </a:pathLst>
            </a:custGeom>
            <a:solidFill>
              <a:srgbClr val="F3F2F3"/>
            </a:solidFill>
            <a:ln cap="sq">
              <a:noFill/>
              <a:prstDash val="sysDot"/>
              <a:miter/>
            </a:ln>
          </p:spPr>
          <p:txBody>
            <a:bodyPr/>
            <a:lstStyle/>
            <a:p>
              <a:endParaRPr lang="ja-JP" altLang="en-US"/>
            </a:p>
          </p:txBody>
        </p:sp>
        <p:sp>
          <p:nvSpPr>
            <p:cNvPr id="46" name="TextBox 23">
              <a:extLst>
                <a:ext uri="{FF2B5EF4-FFF2-40B4-BE49-F238E27FC236}">
                  <a16:creationId xmlns:a16="http://schemas.microsoft.com/office/drawing/2014/main" id="{385521DA-EFCB-2439-05BC-676A7A6AF51F}"/>
                </a:ext>
              </a:extLst>
            </p:cNvPr>
            <p:cNvSpPr txBox="1"/>
            <p:nvPr/>
          </p:nvSpPr>
          <p:spPr>
            <a:xfrm>
              <a:off x="0" y="-238125"/>
              <a:ext cx="3790449" cy="382790"/>
            </a:xfrm>
            <a:prstGeom prst="rect">
              <a:avLst/>
            </a:prstGeom>
          </p:spPr>
          <p:txBody>
            <a:bodyPr lIns="50800" tIns="50800" rIns="50800" bIns="50800" rtlCol="0" anchor="ctr"/>
            <a:lstStyle/>
            <a:p>
              <a:pPr algn="ctr">
                <a:lnSpc>
                  <a:spcPts val="2940"/>
                </a:lnSpc>
              </a:pPr>
              <a:endParaRPr/>
            </a:p>
          </p:txBody>
        </p:sp>
      </p:grpSp>
      <p:sp>
        <p:nvSpPr>
          <p:cNvPr id="39" name="TextBox 39"/>
          <p:cNvSpPr txBox="1"/>
          <p:nvPr/>
        </p:nvSpPr>
        <p:spPr>
          <a:xfrm>
            <a:off x="3462573" y="5056938"/>
            <a:ext cx="13988163" cy="689612"/>
          </a:xfrm>
          <a:prstGeom prst="rect">
            <a:avLst/>
          </a:prstGeom>
        </p:spPr>
        <p:txBody>
          <a:bodyPr wrap="square" lIns="0" tIns="0" rIns="0" bIns="0" rtlCol="0" anchor="t">
            <a:spAutoFit/>
          </a:bodyPr>
          <a:lstStyle/>
          <a:p>
            <a:pPr>
              <a:lnSpc>
                <a:spcPts val="2800"/>
              </a:lnSpc>
              <a:spcBef>
                <a:spcPct val="0"/>
              </a:spcBef>
            </a:pPr>
            <a:r>
              <a:rPr lang="en-US" altLang="ja-JP" sz="2000" dirty="0">
                <a:solidFill>
                  <a:srgbClr val="222222"/>
                </a:solidFill>
                <a:latin typeface="Noto Sans JP" panose="020B0200000000000000" pitchFamily="34" charset="-128"/>
                <a:ea typeface="Noto Sans JP" panose="020B0200000000000000" pitchFamily="34" charset="-128"/>
              </a:rPr>
              <a:t>Demand for Japanese organic food is increasing due to rising health consciousness. There is a strong emphasis on safety and high quality.</a:t>
            </a:r>
            <a:endParaRPr lang="en-US" altLang="ja-JP" sz="2000" dirty="0">
              <a:solidFill>
                <a:srgbClr val="343434"/>
              </a:solidFill>
              <a:latin typeface="Noto Sans JP"/>
              <a:ea typeface="Noto Sans JP"/>
              <a:cs typeface="Noto Sans JP"/>
              <a:sym typeface="Noto Sans JP"/>
            </a:endParaRPr>
          </a:p>
        </p:txBody>
      </p:sp>
      <p:sp>
        <p:nvSpPr>
          <p:cNvPr id="40" name="TextBox 40"/>
          <p:cNvSpPr txBox="1"/>
          <p:nvPr/>
        </p:nvSpPr>
        <p:spPr>
          <a:xfrm>
            <a:off x="698598" y="7040252"/>
            <a:ext cx="3548858"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004AAD"/>
                </a:solidFill>
                <a:latin typeface="Noto Sans JP Bold"/>
                <a:ea typeface="Noto Sans JP Bold"/>
                <a:cs typeface="Noto Sans JP Bold"/>
                <a:sym typeface="Noto Sans JP Bold"/>
              </a:rPr>
              <a:t>Market Analysis</a:t>
            </a:r>
          </a:p>
        </p:txBody>
      </p:sp>
      <p:sp>
        <p:nvSpPr>
          <p:cNvPr id="41" name="TextBox 41"/>
          <p:cNvSpPr txBox="1"/>
          <p:nvPr/>
        </p:nvSpPr>
        <p:spPr>
          <a:xfrm>
            <a:off x="695915" y="7646537"/>
            <a:ext cx="7410367" cy="1600118"/>
          </a:xfrm>
          <a:prstGeom prst="rect">
            <a:avLst/>
          </a:prstGeom>
        </p:spPr>
        <p:txBody>
          <a:bodyPr lIns="0" tIns="0" rIns="0" bIns="0" rtlCol="0" anchor="t">
            <a:spAutoFit/>
          </a:bodyPr>
          <a:lstStyle/>
          <a:p>
            <a:pPr fontAlgn="base">
              <a:lnSpc>
                <a:spcPts val="3200"/>
              </a:lnSpc>
            </a:pPr>
            <a:r>
              <a:rPr lang="en-US" altLang="ja-JP" sz="2000" dirty="0">
                <a:solidFill>
                  <a:srgbClr val="222222"/>
                </a:solidFill>
                <a:latin typeface="Noto Sans JP" panose="020B0200000000000000" pitchFamily="34" charset="-128"/>
                <a:ea typeface="Noto Sans JP" panose="020B0200000000000000" pitchFamily="34" charset="-128"/>
              </a:rPr>
              <a:t>Analyzes market trends, growth potential, challenges, and opportunities based on data and research findings. Forecasts the business's future viability and clarifies risks and opportunities.</a:t>
            </a:r>
            <a:endParaRPr lang="ja-JP" altLang="en-US" sz="2000" b="0" i="0" dirty="0">
              <a:solidFill>
                <a:srgbClr val="222222"/>
              </a:solidFill>
              <a:effectLst/>
              <a:latin typeface="Noto Sans JP" panose="020B0200000000000000" pitchFamily="34" charset="-128"/>
              <a:ea typeface="Noto Sans JP" panose="020B0200000000000000" pitchFamily="34" charset="-128"/>
            </a:endParaRPr>
          </a:p>
        </p:txBody>
      </p:sp>
      <p:grpSp>
        <p:nvGrpSpPr>
          <p:cNvPr id="42" name="Group 42"/>
          <p:cNvGrpSpPr/>
          <p:nvPr/>
        </p:nvGrpSpPr>
        <p:grpSpPr>
          <a:xfrm rot="-5400000">
            <a:off x="8531030" y="8187731"/>
            <a:ext cx="1359295" cy="570255"/>
            <a:chOff x="0" y="0"/>
            <a:chExt cx="593109" cy="218806"/>
          </a:xfrm>
        </p:grpSpPr>
        <p:sp>
          <p:nvSpPr>
            <p:cNvPr id="43" name="Freeform 43"/>
            <p:cNvSpPr/>
            <p:nvPr/>
          </p:nvSpPr>
          <p:spPr>
            <a:xfrm>
              <a:off x="0" y="0"/>
              <a:ext cx="593109" cy="218806"/>
            </a:xfrm>
            <a:custGeom>
              <a:avLst/>
              <a:gdLst/>
              <a:ahLst/>
              <a:cxnLst/>
              <a:rect l="l" t="t" r="r" b="b"/>
              <a:pathLst>
                <a:path w="593109" h="218806">
                  <a:moveTo>
                    <a:pt x="296555" y="218806"/>
                  </a:moveTo>
                  <a:lnTo>
                    <a:pt x="593109" y="0"/>
                  </a:lnTo>
                  <a:lnTo>
                    <a:pt x="0" y="0"/>
                  </a:lnTo>
                  <a:lnTo>
                    <a:pt x="296555" y="218806"/>
                  </a:lnTo>
                  <a:close/>
                </a:path>
              </a:pathLst>
            </a:custGeom>
            <a:solidFill>
              <a:srgbClr val="FFFFFF">
                <a:alpha val="40000"/>
              </a:srgbClr>
            </a:solidFill>
          </p:spPr>
          <p:txBody>
            <a:bodyPr/>
            <a:lstStyle/>
            <a:p>
              <a:endParaRPr lang="ja-JP" altLang="en-US"/>
            </a:p>
          </p:txBody>
        </p:sp>
        <p:sp>
          <p:nvSpPr>
            <p:cNvPr id="44" name="TextBox 44"/>
            <p:cNvSpPr txBox="1"/>
            <p:nvPr/>
          </p:nvSpPr>
          <p:spPr>
            <a:xfrm>
              <a:off x="92673" y="-222496"/>
              <a:ext cx="407763" cy="339713"/>
            </a:xfrm>
            <a:prstGeom prst="rect">
              <a:avLst/>
            </a:prstGeom>
          </p:spPr>
          <p:txBody>
            <a:bodyPr lIns="50800" tIns="50800" rIns="50800" bIns="50800" rtlCol="0" anchor="ctr"/>
            <a:lstStyle/>
            <a:p>
              <a:pPr algn="ctr">
                <a:lnSpc>
                  <a:spcPts val="2940"/>
                </a:lnSpc>
              </a:pPr>
              <a:endParaRPr/>
            </a:p>
          </p:txBody>
        </p:sp>
      </p:grpSp>
      <p:sp>
        <p:nvSpPr>
          <p:cNvPr id="38" name="TextBox 38"/>
          <p:cNvSpPr txBox="1"/>
          <p:nvPr/>
        </p:nvSpPr>
        <p:spPr>
          <a:xfrm>
            <a:off x="3462574" y="4284384"/>
            <a:ext cx="13988163" cy="330540"/>
          </a:xfrm>
          <a:prstGeom prst="rect">
            <a:avLst/>
          </a:prstGeom>
        </p:spPr>
        <p:txBody>
          <a:bodyPr lIns="0" tIns="0" rIns="0" bIns="0" rtlCol="0" anchor="t">
            <a:spAutoFit/>
          </a:bodyPr>
          <a:lstStyle/>
          <a:p>
            <a:pPr>
              <a:lnSpc>
                <a:spcPts val="2800"/>
              </a:lnSpc>
              <a:spcBef>
                <a:spcPct val="0"/>
              </a:spcBef>
            </a:pPr>
            <a:r>
              <a:rPr lang="en-US" altLang="ja-JP" sz="2000" dirty="0">
                <a:solidFill>
                  <a:srgbClr val="343434"/>
                </a:solidFill>
                <a:latin typeface="Noto Sans JP"/>
                <a:ea typeface="Noto Sans JP"/>
                <a:cs typeface="Noto Sans JP"/>
                <a:sym typeface="Noto Sans JP"/>
              </a:rPr>
              <a:t>Company A (specialized organic food chain), Company B (local company with strengths in online sales)</a:t>
            </a:r>
            <a:endParaRPr lang="ja-JP" altLang="en-US" sz="2000" dirty="0">
              <a:solidFill>
                <a:srgbClr val="343434"/>
              </a:solidFill>
              <a:latin typeface="Noto Sans JP"/>
              <a:ea typeface="Noto Sans JP"/>
              <a:cs typeface="Noto Sans JP"/>
              <a:sym typeface="Noto Sans J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23673" y="1493465"/>
            <a:ext cx="17640655" cy="8423241"/>
            <a:chOff x="0" y="0"/>
            <a:chExt cx="4646098" cy="2218467"/>
          </a:xfrm>
        </p:grpSpPr>
        <p:sp>
          <p:nvSpPr>
            <p:cNvPr id="4" name="Freeform 4"/>
            <p:cNvSpPr/>
            <p:nvPr/>
          </p:nvSpPr>
          <p:spPr>
            <a:xfrm>
              <a:off x="0" y="0"/>
              <a:ext cx="4646099" cy="2218467"/>
            </a:xfrm>
            <a:custGeom>
              <a:avLst/>
              <a:gdLst/>
              <a:ahLst/>
              <a:cxnLst/>
              <a:rect l="l" t="t" r="r" b="b"/>
              <a:pathLst>
                <a:path w="4646099" h="2218467">
                  <a:moveTo>
                    <a:pt x="8777" y="0"/>
                  </a:moveTo>
                  <a:lnTo>
                    <a:pt x="4637321" y="0"/>
                  </a:lnTo>
                  <a:cubicBezTo>
                    <a:pt x="4642169" y="0"/>
                    <a:pt x="4646099" y="3930"/>
                    <a:pt x="4646099" y="8777"/>
                  </a:cubicBezTo>
                  <a:lnTo>
                    <a:pt x="4646099" y="2209689"/>
                  </a:lnTo>
                  <a:cubicBezTo>
                    <a:pt x="4646099" y="2214537"/>
                    <a:pt x="4642169" y="2218467"/>
                    <a:pt x="4637321" y="2218467"/>
                  </a:cubicBezTo>
                  <a:lnTo>
                    <a:pt x="8777" y="2218467"/>
                  </a:lnTo>
                  <a:cubicBezTo>
                    <a:pt x="3930" y="2218467"/>
                    <a:pt x="0" y="2214537"/>
                    <a:pt x="0" y="2209689"/>
                  </a:cubicBezTo>
                  <a:lnTo>
                    <a:pt x="0" y="8777"/>
                  </a:lnTo>
                  <a:cubicBezTo>
                    <a:pt x="0" y="3930"/>
                    <a:pt x="3930" y="0"/>
                    <a:pt x="8777" y="0"/>
                  </a:cubicBezTo>
                  <a:close/>
                </a:path>
              </a:pathLst>
            </a:custGeom>
            <a:solidFill>
              <a:srgbClr val="FFFFFF"/>
            </a:solidFill>
          </p:spPr>
          <p:txBody>
            <a:bodyPr/>
            <a:lstStyle/>
            <a:p>
              <a:endParaRPr lang="ja-JP" altLang="en-US"/>
            </a:p>
          </p:txBody>
        </p:sp>
        <p:sp>
          <p:nvSpPr>
            <p:cNvPr id="5" name="TextBox 5"/>
            <p:cNvSpPr txBox="1"/>
            <p:nvPr/>
          </p:nvSpPr>
          <p:spPr>
            <a:xfrm>
              <a:off x="0" y="-238125"/>
              <a:ext cx="4646098" cy="2456592"/>
            </a:xfrm>
            <a:prstGeom prst="rect">
              <a:avLst/>
            </a:prstGeom>
          </p:spPr>
          <p:txBody>
            <a:bodyPr lIns="50800" tIns="50800" rIns="50800" bIns="50800" rtlCol="0" anchor="ctr"/>
            <a:lstStyle/>
            <a:p>
              <a:pPr algn="ctr">
                <a:lnSpc>
                  <a:spcPts val="2940"/>
                </a:lnSpc>
              </a:pPr>
              <a:endParaRPr/>
            </a:p>
          </p:txBody>
        </p:sp>
      </p:grpSp>
      <p:grpSp>
        <p:nvGrpSpPr>
          <p:cNvPr id="6" name="Group 6"/>
          <p:cNvGrpSpPr/>
          <p:nvPr/>
        </p:nvGrpSpPr>
        <p:grpSpPr>
          <a:xfrm>
            <a:off x="695915" y="3867755"/>
            <a:ext cx="16896169" cy="1466871"/>
            <a:chOff x="0" y="0"/>
            <a:chExt cx="4450020" cy="386336"/>
          </a:xfrm>
        </p:grpSpPr>
        <p:sp>
          <p:nvSpPr>
            <p:cNvPr id="7" name="Freeform 7"/>
            <p:cNvSpPr/>
            <p:nvPr/>
          </p:nvSpPr>
          <p:spPr>
            <a:xfrm>
              <a:off x="0" y="0"/>
              <a:ext cx="4450020" cy="386336"/>
            </a:xfrm>
            <a:custGeom>
              <a:avLst/>
              <a:gdLst/>
              <a:ahLst/>
              <a:cxnLst/>
              <a:rect l="l" t="t" r="r" b="b"/>
              <a:pathLst>
                <a:path w="4450020" h="386336">
                  <a:moveTo>
                    <a:pt x="9164" y="0"/>
                  </a:moveTo>
                  <a:lnTo>
                    <a:pt x="4440856" y="0"/>
                  </a:lnTo>
                  <a:cubicBezTo>
                    <a:pt x="4445917" y="0"/>
                    <a:pt x="4450020" y="4103"/>
                    <a:pt x="4450020" y="9164"/>
                  </a:cubicBezTo>
                  <a:lnTo>
                    <a:pt x="4450020" y="377172"/>
                  </a:lnTo>
                  <a:cubicBezTo>
                    <a:pt x="4450020" y="382233"/>
                    <a:pt x="4445917" y="386336"/>
                    <a:pt x="4440856" y="386336"/>
                  </a:cubicBezTo>
                  <a:lnTo>
                    <a:pt x="9164" y="386336"/>
                  </a:lnTo>
                  <a:cubicBezTo>
                    <a:pt x="4103" y="386336"/>
                    <a:pt x="0" y="382233"/>
                    <a:pt x="0" y="377172"/>
                  </a:cubicBezTo>
                  <a:lnTo>
                    <a:pt x="0" y="9164"/>
                  </a:lnTo>
                  <a:cubicBezTo>
                    <a:pt x="0" y="4103"/>
                    <a:pt x="4103" y="0"/>
                    <a:pt x="9164" y="0"/>
                  </a:cubicBezTo>
                  <a:close/>
                </a:path>
              </a:pathLst>
            </a:custGeom>
            <a:solidFill>
              <a:srgbClr val="F3F2F3"/>
            </a:solidFill>
            <a:ln cap="sq">
              <a:noFill/>
              <a:prstDash val="sysDot"/>
              <a:miter/>
            </a:ln>
          </p:spPr>
          <p:txBody>
            <a:bodyPr/>
            <a:lstStyle/>
            <a:p>
              <a:endParaRPr lang="ja-JP" altLang="en-US"/>
            </a:p>
          </p:txBody>
        </p:sp>
        <p:sp>
          <p:nvSpPr>
            <p:cNvPr id="8" name="TextBox 8"/>
            <p:cNvSpPr txBox="1"/>
            <p:nvPr/>
          </p:nvSpPr>
          <p:spPr>
            <a:xfrm>
              <a:off x="0" y="-238125"/>
              <a:ext cx="4450020" cy="624461"/>
            </a:xfrm>
            <a:prstGeom prst="rect">
              <a:avLst/>
            </a:prstGeom>
          </p:spPr>
          <p:txBody>
            <a:bodyPr lIns="50800" tIns="50800" rIns="50800" bIns="50800" rtlCol="0" anchor="ctr"/>
            <a:lstStyle/>
            <a:p>
              <a:pPr algn="ctr">
                <a:lnSpc>
                  <a:spcPts val="2940"/>
                </a:lnSpc>
              </a:pPr>
              <a:endParaRPr/>
            </a:p>
          </p:txBody>
        </p:sp>
      </p:grpSp>
      <p:grpSp>
        <p:nvGrpSpPr>
          <p:cNvPr id="9" name="Group 9"/>
          <p:cNvGrpSpPr/>
          <p:nvPr/>
        </p:nvGrpSpPr>
        <p:grpSpPr>
          <a:xfrm>
            <a:off x="695915" y="8604534"/>
            <a:ext cx="16896169" cy="1018570"/>
            <a:chOff x="0" y="0"/>
            <a:chExt cx="4450020" cy="268265"/>
          </a:xfrm>
        </p:grpSpPr>
        <p:sp>
          <p:nvSpPr>
            <p:cNvPr id="10" name="Freeform 10"/>
            <p:cNvSpPr/>
            <p:nvPr/>
          </p:nvSpPr>
          <p:spPr>
            <a:xfrm>
              <a:off x="0" y="0"/>
              <a:ext cx="4450020" cy="268265"/>
            </a:xfrm>
            <a:custGeom>
              <a:avLst/>
              <a:gdLst/>
              <a:ahLst/>
              <a:cxnLst/>
              <a:rect l="l" t="t" r="r" b="b"/>
              <a:pathLst>
                <a:path w="4450020" h="268265">
                  <a:moveTo>
                    <a:pt x="9164" y="0"/>
                  </a:moveTo>
                  <a:lnTo>
                    <a:pt x="4440856" y="0"/>
                  </a:lnTo>
                  <a:cubicBezTo>
                    <a:pt x="4445917" y="0"/>
                    <a:pt x="4450020" y="4103"/>
                    <a:pt x="4450020" y="9164"/>
                  </a:cubicBezTo>
                  <a:lnTo>
                    <a:pt x="4450020" y="259101"/>
                  </a:lnTo>
                  <a:cubicBezTo>
                    <a:pt x="4450020" y="264162"/>
                    <a:pt x="4445917" y="268265"/>
                    <a:pt x="4440856" y="268265"/>
                  </a:cubicBezTo>
                  <a:lnTo>
                    <a:pt x="9164" y="268265"/>
                  </a:lnTo>
                  <a:cubicBezTo>
                    <a:pt x="4103" y="268265"/>
                    <a:pt x="0" y="264162"/>
                    <a:pt x="0" y="259101"/>
                  </a:cubicBezTo>
                  <a:lnTo>
                    <a:pt x="0" y="9164"/>
                  </a:lnTo>
                  <a:cubicBezTo>
                    <a:pt x="0" y="4103"/>
                    <a:pt x="4103" y="0"/>
                    <a:pt x="9164" y="0"/>
                  </a:cubicBezTo>
                  <a:close/>
                </a:path>
              </a:pathLst>
            </a:custGeom>
            <a:solidFill>
              <a:srgbClr val="F3F2F3"/>
            </a:solidFill>
            <a:ln cap="sq">
              <a:noFill/>
              <a:prstDash val="sysDot"/>
              <a:miter/>
            </a:ln>
          </p:spPr>
          <p:txBody>
            <a:bodyPr/>
            <a:lstStyle/>
            <a:p>
              <a:endParaRPr lang="ja-JP" altLang="en-US"/>
            </a:p>
          </p:txBody>
        </p:sp>
        <p:sp>
          <p:nvSpPr>
            <p:cNvPr id="11" name="TextBox 11"/>
            <p:cNvSpPr txBox="1"/>
            <p:nvPr/>
          </p:nvSpPr>
          <p:spPr>
            <a:xfrm>
              <a:off x="0" y="-238125"/>
              <a:ext cx="4450020" cy="506390"/>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695915" y="2322292"/>
            <a:ext cx="16896169" cy="630428"/>
            <a:chOff x="0" y="0"/>
            <a:chExt cx="4450020" cy="166039"/>
          </a:xfrm>
        </p:grpSpPr>
        <p:sp>
          <p:nvSpPr>
            <p:cNvPr id="13" name="Freeform 13"/>
            <p:cNvSpPr/>
            <p:nvPr/>
          </p:nvSpPr>
          <p:spPr>
            <a:xfrm>
              <a:off x="0" y="0"/>
              <a:ext cx="4450020" cy="166039"/>
            </a:xfrm>
            <a:custGeom>
              <a:avLst/>
              <a:gdLst/>
              <a:ahLst/>
              <a:cxnLst/>
              <a:rect l="l" t="t" r="r" b="b"/>
              <a:pathLst>
                <a:path w="4450020" h="166039">
                  <a:moveTo>
                    <a:pt x="9164" y="0"/>
                  </a:moveTo>
                  <a:lnTo>
                    <a:pt x="4440856" y="0"/>
                  </a:lnTo>
                  <a:cubicBezTo>
                    <a:pt x="4445917" y="0"/>
                    <a:pt x="4450020" y="4103"/>
                    <a:pt x="4450020" y="9164"/>
                  </a:cubicBezTo>
                  <a:lnTo>
                    <a:pt x="4450020" y="156875"/>
                  </a:lnTo>
                  <a:cubicBezTo>
                    <a:pt x="4450020" y="161936"/>
                    <a:pt x="4445917" y="166039"/>
                    <a:pt x="4440856" y="166039"/>
                  </a:cubicBezTo>
                  <a:lnTo>
                    <a:pt x="9164" y="166039"/>
                  </a:lnTo>
                  <a:cubicBezTo>
                    <a:pt x="4103" y="166039"/>
                    <a:pt x="0" y="161936"/>
                    <a:pt x="0" y="156875"/>
                  </a:cubicBezTo>
                  <a:lnTo>
                    <a:pt x="0" y="9164"/>
                  </a:lnTo>
                  <a:cubicBezTo>
                    <a:pt x="0" y="4103"/>
                    <a:pt x="4103" y="0"/>
                    <a:pt x="9164" y="0"/>
                  </a:cubicBezTo>
                  <a:close/>
                </a:path>
              </a:pathLst>
            </a:custGeom>
            <a:solidFill>
              <a:srgbClr val="F3F2F3"/>
            </a:solidFill>
            <a:ln cap="sq">
              <a:noFill/>
              <a:prstDash val="sysDot"/>
              <a:miter/>
            </a:ln>
          </p:spPr>
          <p:txBody>
            <a:bodyPr/>
            <a:lstStyle/>
            <a:p>
              <a:endParaRPr lang="ja-JP" altLang="en-US"/>
            </a:p>
          </p:txBody>
        </p:sp>
        <p:sp>
          <p:nvSpPr>
            <p:cNvPr id="14" name="TextBox 14"/>
            <p:cNvSpPr txBox="1"/>
            <p:nvPr/>
          </p:nvSpPr>
          <p:spPr>
            <a:xfrm>
              <a:off x="0" y="-238125"/>
              <a:ext cx="4450020" cy="404164"/>
            </a:xfrm>
            <a:prstGeom prst="rect">
              <a:avLst/>
            </a:prstGeom>
          </p:spPr>
          <p:txBody>
            <a:bodyPr lIns="50800" tIns="50800" rIns="50800" bIns="50800" rtlCol="0" anchor="ctr"/>
            <a:lstStyle/>
            <a:p>
              <a:pPr algn="ctr">
                <a:lnSpc>
                  <a:spcPts val="2940"/>
                </a:lnSpc>
              </a:pPr>
              <a:endParaRPr/>
            </a:p>
          </p:txBody>
        </p:sp>
      </p:grpSp>
      <p:sp>
        <p:nvSpPr>
          <p:cNvPr id="15" name="TextBox 15"/>
          <p:cNvSpPr txBox="1"/>
          <p:nvPr/>
        </p:nvSpPr>
        <p:spPr>
          <a:xfrm>
            <a:off x="743806" y="3238470"/>
            <a:ext cx="5015818"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004AAD"/>
                </a:solidFill>
                <a:latin typeface="Noto Sans JP Bold"/>
                <a:ea typeface="Noto Sans JP Bold"/>
                <a:cs typeface="Noto Sans JP Bold"/>
                <a:sym typeface="Noto Sans JP Bold"/>
              </a:rPr>
              <a:t>Product/Service Overview</a:t>
            </a:r>
          </a:p>
        </p:txBody>
      </p:sp>
      <p:sp>
        <p:nvSpPr>
          <p:cNvPr id="16" name="TextBox 16"/>
          <p:cNvSpPr txBox="1"/>
          <p:nvPr/>
        </p:nvSpPr>
        <p:spPr>
          <a:xfrm>
            <a:off x="743806" y="1724211"/>
            <a:ext cx="3935698"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004AAD"/>
                </a:solidFill>
                <a:latin typeface="Noto Sans JP Bold"/>
                <a:ea typeface="Noto Sans JP Bold"/>
                <a:cs typeface="Noto Sans JP Bold"/>
                <a:sym typeface="Noto Sans JP Bold"/>
              </a:rPr>
              <a:t>Product/Service Name</a:t>
            </a:r>
          </a:p>
        </p:txBody>
      </p:sp>
      <p:sp>
        <p:nvSpPr>
          <p:cNvPr id="17" name="TextBox 17"/>
          <p:cNvSpPr txBox="1"/>
          <p:nvPr/>
        </p:nvSpPr>
        <p:spPr>
          <a:xfrm>
            <a:off x="743806" y="5974641"/>
            <a:ext cx="1559434" cy="425822"/>
          </a:xfrm>
          <a:prstGeom prst="rect">
            <a:avLst/>
          </a:prstGeom>
        </p:spPr>
        <p:txBody>
          <a:bodyPr wrap="square" lIns="0" tIns="0" rIns="0" bIns="0" rtlCol="0" anchor="t">
            <a:spAutoFit/>
          </a:bodyPr>
          <a:lstStyle/>
          <a:p>
            <a:pPr>
              <a:lnSpc>
                <a:spcPts val="3640"/>
              </a:lnSpc>
              <a:spcBef>
                <a:spcPct val="0"/>
              </a:spcBef>
            </a:pPr>
            <a:r>
              <a:rPr lang="en-US" sz="2600" b="1" dirty="0">
                <a:solidFill>
                  <a:srgbClr val="004AAD"/>
                </a:solidFill>
                <a:latin typeface="Noto Sans JP Bold"/>
                <a:ea typeface="Noto Sans JP Bold"/>
                <a:cs typeface="Noto Sans JP Bold"/>
                <a:sym typeface="Noto Sans JP Bold"/>
              </a:rPr>
              <a:t>Features</a:t>
            </a:r>
          </a:p>
        </p:txBody>
      </p:sp>
      <p:sp>
        <p:nvSpPr>
          <p:cNvPr id="18" name="TextBox 18"/>
          <p:cNvSpPr txBox="1"/>
          <p:nvPr/>
        </p:nvSpPr>
        <p:spPr>
          <a:xfrm>
            <a:off x="8815523" y="5941621"/>
            <a:ext cx="2549762" cy="1349152"/>
          </a:xfrm>
          <a:prstGeom prst="rect">
            <a:avLst/>
          </a:prstGeom>
        </p:spPr>
        <p:txBody>
          <a:bodyPr wrap="square" lIns="0" tIns="0" rIns="0" bIns="0" rtlCol="0" anchor="t">
            <a:spAutoFit/>
          </a:bodyPr>
          <a:lstStyle/>
          <a:p>
            <a:pPr>
              <a:lnSpc>
                <a:spcPts val="3640"/>
              </a:lnSpc>
            </a:pPr>
            <a:r>
              <a:rPr lang="en-US" sz="2600" b="1" dirty="0">
                <a:solidFill>
                  <a:srgbClr val="004AAD"/>
                </a:solidFill>
                <a:latin typeface="Noto Sans JP Bold"/>
                <a:ea typeface="Noto Sans JP Bold"/>
                <a:cs typeface="Noto Sans JP Bold"/>
                <a:sym typeface="Noto Sans JP Bold"/>
              </a:rPr>
              <a:t>Differentiation Points from Competitors</a:t>
            </a:r>
          </a:p>
        </p:txBody>
      </p:sp>
      <p:sp>
        <p:nvSpPr>
          <p:cNvPr id="19" name="TextBox 19"/>
          <p:cNvSpPr txBox="1"/>
          <p:nvPr/>
        </p:nvSpPr>
        <p:spPr>
          <a:xfrm>
            <a:off x="743806" y="7975248"/>
            <a:ext cx="6605770"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004AAD"/>
                </a:solidFill>
                <a:latin typeface="Noto Sans JP Bold"/>
                <a:ea typeface="Noto Sans JP Bold"/>
                <a:cs typeface="Noto Sans JP Bold"/>
                <a:sym typeface="Noto Sans JP Bold"/>
              </a:rPr>
              <a:t>Customization for the Local Market</a:t>
            </a:r>
          </a:p>
        </p:txBody>
      </p:sp>
      <p:sp>
        <p:nvSpPr>
          <p:cNvPr id="20" name="TextBox 20"/>
          <p:cNvSpPr txBox="1"/>
          <p:nvPr/>
        </p:nvSpPr>
        <p:spPr>
          <a:xfrm>
            <a:off x="871041" y="8688369"/>
            <a:ext cx="16632921" cy="774700"/>
          </a:xfrm>
          <a:prstGeom prst="rect">
            <a:avLst/>
          </a:prstGeom>
        </p:spPr>
        <p:txBody>
          <a:bodyPr lIns="0" tIns="0" rIns="0" bIns="0" rtlCol="0" anchor="t">
            <a:spAutoFit/>
          </a:bodyPr>
          <a:lstStyle/>
          <a:p>
            <a:pPr>
              <a:lnSpc>
                <a:spcPts val="3200"/>
              </a:lnSpc>
            </a:pPr>
            <a:r>
              <a:rPr lang="en-US" altLang="ja-JP" sz="2000" dirty="0">
                <a:solidFill>
                  <a:srgbClr val="222222"/>
                </a:solidFill>
                <a:latin typeface="Noto Sans JP" panose="020B0200000000000000" pitchFamily="34" charset="-128"/>
                <a:ea typeface="Noto Sans JP" panose="020B0200000000000000" pitchFamily="34" charset="-128"/>
              </a:rPr>
              <a:t>Describe how the product or service is customized to align with local culture and consumer needs.</a:t>
            </a:r>
            <a:br>
              <a:rPr lang="en-US" altLang="ja-JP" sz="2000" dirty="0">
                <a:solidFill>
                  <a:srgbClr val="222222"/>
                </a:solidFill>
                <a:latin typeface="Noto Sans JP" panose="020B0200000000000000" pitchFamily="34" charset="-128"/>
                <a:ea typeface="Noto Sans JP" panose="020B0200000000000000" pitchFamily="34" charset="-128"/>
              </a:rPr>
            </a:br>
            <a:r>
              <a:rPr lang="en-US" altLang="ja-JP" sz="2000" dirty="0">
                <a:solidFill>
                  <a:srgbClr val="222222"/>
                </a:solidFill>
                <a:latin typeface="Noto Sans JP" panose="020B0200000000000000" pitchFamily="34" charset="-128"/>
                <a:ea typeface="Noto Sans JP" panose="020B0200000000000000" pitchFamily="34" charset="-128"/>
              </a:rPr>
              <a:t>Outline improvements reflecting unique characteristics of the local market.</a:t>
            </a:r>
            <a:endParaRPr lang="en-US" altLang="ja-JP" sz="2000" dirty="0">
              <a:solidFill>
                <a:srgbClr val="343434"/>
              </a:solidFill>
              <a:latin typeface="Noto Sans JP"/>
              <a:ea typeface="Noto Sans JP"/>
              <a:cs typeface="Noto Sans JP"/>
              <a:sym typeface="Noto Sans JP"/>
            </a:endParaRPr>
          </a:p>
        </p:txBody>
      </p:sp>
      <p:sp>
        <p:nvSpPr>
          <p:cNvPr id="21" name="TextBox 21"/>
          <p:cNvSpPr txBox="1"/>
          <p:nvPr/>
        </p:nvSpPr>
        <p:spPr>
          <a:xfrm>
            <a:off x="981724" y="3968750"/>
            <a:ext cx="16430607" cy="779381"/>
          </a:xfrm>
          <a:prstGeom prst="rect">
            <a:avLst/>
          </a:prstGeom>
        </p:spPr>
        <p:txBody>
          <a:bodyPr lIns="0" tIns="0" rIns="0" bIns="0" rtlCol="0" anchor="t">
            <a:spAutoFit/>
          </a:bodyPr>
          <a:lstStyle/>
          <a:p>
            <a:pPr>
              <a:lnSpc>
                <a:spcPts val="3200"/>
              </a:lnSpc>
            </a:pPr>
            <a:r>
              <a:rPr lang="en-US" altLang="ja-JP" sz="2000" dirty="0">
                <a:solidFill>
                  <a:srgbClr val="222222"/>
                </a:solidFill>
                <a:latin typeface="Noto Sans JP" panose="020B0200000000000000" pitchFamily="34" charset="-128"/>
                <a:ea typeface="Noto Sans JP" panose="020B0200000000000000" pitchFamily="34" charset="-128"/>
              </a:rPr>
              <a:t>Offers Okinawa Pure Tea, an organic herbal tea produced in Okinawa Prefecture. </a:t>
            </a:r>
            <a:br>
              <a:rPr lang="en-US" altLang="ja-JP" sz="2000" dirty="0">
                <a:solidFill>
                  <a:srgbClr val="222222"/>
                </a:solidFill>
                <a:latin typeface="Noto Sans JP" panose="020B0200000000000000" pitchFamily="34" charset="-128"/>
                <a:ea typeface="Noto Sans JP" panose="020B0200000000000000" pitchFamily="34" charset="-128"/>
              </a:rPr>
            </a:br>
            <a:r>
              <a:rPr lang="en-US" altLang="ja-JP" sz="2000" dirty="0">
                <a:solidFill>
                  <a:srgbClr val="222222"/>
                </a:solidFill>
                <a:latin typeface="Noto Sans JP" panose="020B0200000000000000" pitchFamily="34" charset="-128"/>
                <a:ea typeface="Noto Sans JP" panose="020B0200000000000000" pitchFamily="34" charset="-128"/>
              </a:rPr>
              <a:t>Pesticide-free and additive-free, supplied to luxury hotels and cafes.</a:t>
            </a:r>
            <a:endParaRPr lang="en-US" altLang="ja-JP" sz="2000" dirty="0">
              <a:solidFill>
                <a:srgbClr val="343434"/>
              </a:solidFill>
              <a:latin typeface="Noto Sans JP"/>
              <a:ea typeface="Noto Sans JP"/>
              <a:cs typeface="Noto Sans JP"/>
              <a:sym typeface="Noto Sans JP"/>
            </a:endParaRPr>
          </a:p>
        </p:txBody>
      </p:sp>
      <p:sp>
        <p:nvSpPr>
          <p:cNvPr id="22" name="TextBox 22"/>
          <p:cNvSpPr txBox="1"/>
          <p:nvPr/>
        </p:nvSpPr>
        <p:spPr>
          <a:xfrm>
            <a:off x="928974" y="2467127"/>
            <a:ext cx="10755070" cy="335861"/>
          </a:xfrm>
          <a:prstGeom prst="rect">
            <a:avLst/>
          </a:prstGeom>
        </p:spPr>
        <p:txBody>
          <a:bodyPr wrap="square" lIns="0" tIns="0" rIns="0" bIns="0" rtlCol="0" anchor="t">
            <a:spAutoFit/>
          </a:bodyPr>
          <a:lstStyle/>
          <a:p>
            <a:pPr>
              <a:lnSpc>
                <a:spcPts val="2800"/>
              </a:lnSpc>
              <a:spcBef>
                <a:spcPct val="0"/>
              </a:spcBef>
            </a:pPr>
            <a:r>
              <a:rPr lang="en-US" altLang="ja-JP" sz="2000" dirty="0">
                <a:solidFill>
                  <a:srgbClr val="222222"/>
                </a:solidFill>
                <a:latin typeface="Noto Sans JP" panose="020B0200000000000000" pitchFamily="34" charset="-128"/>
                <a:ea typeface="Noto Sans JP" panose="020B0200000000000000" pitchFamily="34" charset="-128"/>
              </a:rPr>
              <a:t>Okinawa Pure Tea</a:t>
            </a:r>
            <a:endParaRPr lang="en-US" altLang="ja-JP" sz="2000" dirty="0">
              <a:solidFill>
                <a:srgbClr val="343434"/>
              </a:solidFill>
              <a:latin typeface="Noto Sans JP"/>
              <a:ea typeface="Noto Sans JP"/>
              <a:cs typeface="Noto Sans JP"/>
              <a:sym typeface="Noto Sans JP"/>
            </a:endParaRPr>
          </a:p>
        </p:txBody>
      </p:sp>
      <p:grpSp>
        <p:nvGrpSpPr>
          <p:cNvPr id="23" name="Group 23"/>
          <p:cNvGrpSpPr/>
          <p:nvPr/>
        </p:nvGrpSpPr>
        <p:grpSpPr>
          <a:xfrm>
            <a:off x="11524543" y="5817796"/>
            <a:ext cx="6067542" cy="1852653"/>
            <a:chOff x="0" y="0"/>
            <a:chExt cx="1598036" cy="487941"/>
          </a:xfrm>
        </p:grpSpPr>
        <p:sp>
          <p:nvSpPr>
            <p:cNvPr id="24" name="Freeform 24"/>
            <p:cNvSpPr/>
            <p:nvPr/>
          </p:nvSpPr>
          <p:spPr>
            <a:xfrm>
              <a:off x="0" y="0"/>
              <a:ext cx="1598036" cy="487941"/>
            </a:xfrm>
            <a:custGeom>
              <a:avLst/>
              <a:gdLst/>
              <a:ahLst/>
              <a:cxnLst/>
              <a:rect l="l" t="t" r="r" b="b"/>
              <a:pathLst>
                <a:path w="1598036" h="487941">
                  <a:moveTo>
                    <a:pt x="25519" y="0"/>
                  </a:moveTo>
                  <a:lnTo>
                    <a:pt x="1572517" y="0"/>
                  </a:lnTo>
                  <a:cubicBezTo>
                    <a:pt x="1586610" y="0"/>
                    <a:pt x="1598036" y="11425"/>
                    <a:pt x="1598036" y="25519"/>
                  </a:cubicBezTo>
                  <a:lnTo>
                    <a:pt x="1598036" y="462422"/>
                  </a:lnTo>
                  <a:cubicBezTo>
                    <a:pt x="1598036" y="476516"/>
                    <a:pt x="1586610" y="487941"/>
                    <a:pt x="1572517" y="487941"/>
                  </a:cubicBezTo>
                  <a:lnTo>
                    <a:pt x="25519" y="487941"/>
                  </a:lnTo>
                  <a:cubicBezTo>
                    <a:pt x="11425" y="487941"/>
                    <a:pt x="0" y="476516"/>
                    <a:pt x="0" y="462422"/>
                  </a:cubicBezTo>
                  <a:lnTo>
                    <a:pt x="0" y="25519"/>
                  </a:lnTo>
                  <a:cubicBezTo>
                    <a:pt x="0" y="11425"/>
                    <a:pt x="11425" y="0"/>
                    <a:pt x="25519" y="0"/>
                  </a:cubicBezTo>
                  <a:close/>
                </a:path>
              </a:pathLst>
            </a:custGeom>
            <a:solidFill>
              <a:srgbClr val="F3F2F3"/>
            </a:solidFill>
            <a:ln cap="sq">
              <a:noFill/>
              <a:prstDash val="sysDot"/>
              <a:miter/>
            </a:ln>
          </p:spPr>
          <p:txBody>
            <a:bodyPr/>
            <a:lstStyle/>
            <a:p>
              <a:endParaRPr lang="ja-JP" altLang="en-US"/>
            </a:p>
          </p:txBody>
        </p:sp>
        <p:sp>
          <p:nvSpPr>
            <p:cNvPr id="25" name="TextBox 25"/>
            <p:cNvSpPr txBox="1"/>
            <p:nvPr/>
          </p:nvSpPr>
          <p:spPr>
            <a:xfrm>
              <a:off x="0" y="-238125"/>
              <a:ext cx="1598036" cy="726066"/>
            </a:xfrm>
            <a:prstGeom prst="rect">
              <a:avLst/>
            </a:prstGeom>
          </p:spPr>
          <p:txBody>
            <a:bodyPr lIns="50800" tIns="50800" rIns="50800" bIns="50800" rtlCol="0" anchor="ctr"/>
            <a:lstStyle/>
            <a:p>
              <a:pPr algn="ctr">
                <a:lnSpc>
                  <a:spcPts val="2940"/>
                </a:lnSpc>
              </a:pPr>
              <a:endParaRPr/>
            </a:p>
          </p:txBody>
        </p:sp>
      </p:grpSp>
      <p:sp>
        <p:nvSpPr>
          <p:cNvPr id="26" name="TextBox 26"/>
          <p:cNvSpPr txBox="1"/>
          <p:nvPr/>
        </p:nvSpPr>
        <p:spPr>
          <a:xfrm>
            <a:off x="11684044" y="5913046"/>
            <a:ext cx="5809679" cy="1600118"/>
          </a:xfrm>
          <a:prstGeom prst="rect">
            <a:avLst/>
          </a:prstGeom>
        </p:spPr>
        <p:txBody>
          <a:bodyPr lIns="0" tIns="0" rIns="0" bIns="0" rtlCol="0" anchor="t">
            <a:spAutoFit/>
          </a:bodyPr>
          <a:lstStyle/>
          <a:p>
            <a:pPr>
              <a:lnSpc>
                <a:spcPts val="3200"/>
              </a:lnSpc>
            </a:pPr>
            <a:r>
              <a:rPr lang="en-US" altLang="ja-JP" sz="2000" dirty="0">
                <a:solidFill>
                  <a:srgbClr val="222222"/>
                </a:solidFill>
                <a:latin typeface="Noto Sans JP" panose="020B0200000000000000" pitchFamily="34" charset="-128"/>
                <a:ea typeface="Noto Sans JP" panose="020B0200000000000000" pitchFamily="34" charset="-128"/>
              </a:rPr>
              <a:t>Differentiated as an eco-conscious brand through 100% Okinawan ingredients, high-quality aroma and taste, and eco-friendly packaging compared to competitors.</a:t>
            </a:r>
            <a:endParaRPr lang="en-US" altLang="ja-JP" sz="2000" dirty="0">
              <a:solidFill>
                <a:srgbClr val="343434"/>
              </a:solidFill>
              <a:latin typeface="Noto Sans JP"/>
              <a:ea typeface="Noto Sans JP"/>
              <a:cs typeface="Noto Sans JP"/>
              <a:sym typeface="Noto Sans JP"/>
            </a:endParaRPr>
          </a:p>
        </p:txBody>
      </p:sp>
      <p:grpSp>
        <p:nvGrpSpPr>
          <p:cNvPr id="27" name="Group 27"/>
          <p:cNvGrpSpPr/>
          <p:nvPr/>
        </p:nvGrpSpPr>
        <p:grpSpPr>
          <a:xfrm>
            <a:off x="2340863" y="5802165"/>
            <a:ext cx="6067542" cy="1852653"/>
            <a:chOff x="0" y="0"/>
            <a:chExt cx="1598036" cy="487941"/>
          </a:xfrm>
        </p:grpSpPr>
        <p:sp>
          <p:nvSpPr>
            <p:cNvPr id="28" name="Freeform 28"/>
            <p:cNvSpPr/>
            <p:nvPr/>
          </p:nvSpPr>
          <p:spPr>
            <a:xfrm>
              <a:off x="0" y="0"/>
              <a:ext cx="1598036" cy="487941"/>
            </a:xfrm>
            <a:custGeom>
              <a:avLst/>
              <a:gdLst/>
              <a:ahLst/>
              <a:cxnLst/>
              <a:rect l="l" t="t" r="r" b="b"/>
              <a:pathLst>
                <a:path w="1598036" h="487941">
                  <a:moveTo>
                    <a:pt x="25519" y="0"/>
                  </a:moveTo>
                  <a:lnTo>
                    <a:pt x="1572517" y="0"/>
                  </a:lnTo>
                  <a:cubicBezTo>
                    <a:pt x="1586610" y="0"/>
                    <a:pt x="1598036" y="11425"/>
                    <a:pt x="1598036" y="25519"/>
                  </a:cubicBezTo>
                  <a:lnTo>
                    <a:pt x="1598036" y="462422"/>
                  </a:lnTo>
                  <a:cubicBezTo>
                    <a:pt x="1598036" y="476516"/>
                    <a:pt x="1586610" y="487941"/>
                    <a:pt x="1572517" y="487941"/>
                  </a:cubicBezTo>
                  <a:lnTo>
                    <a:pt x="25519" y="487941"/>
                  </a:lnTo>
                  <a:cubicBezTo>
                    <a:pt x="11425" y="487941"/>
                    <a:pt x="0" y="476516"/>
                    <a:pt x="0" y="462422"/>
                  </a:cubicBezTo>
                  <a:lnTo>
                    <a:pt x="0" y="25519"/>
                  </a:lnTo>
                  <a:cubicBezTo>
                    <a:pt x="0" y="11425"/>
                    <a:pt x="11425" y="0"/>
                    <a:pt x="25519" y="0"/>
                  </a:cubicBezTo>
                  <a:close/>
                </a:path>
              </a:pathLst>
            </a:custGeom>
            <a:solidFill>
              <a:srgbClr val="F3F2F3"/>
            </a:solidFill>
            <a:ln cap="sq">
              <a:noFill/>
              <a:prstDash val="sysDot"/>
              <a:miter/>
            </a:ln>
          </p:spPr>
          <p:txBody>
            <a:bodyPr/>
            <a:lstStyle/>
            <a:p>
              <a:endParaRPr lang="ja-JP" altLang="en-US"/>
            </a:p>
          </p:txBody>
        </p:sp>
        <p:sp>
          <p:nvSpPr>
            <p:cNvPr id="29" name="TextBox 29"/>
            <p:cNvSpPr txBox="1"/>
            <p:nvPr/>
          </p:nvSpPr>
          <p:spPr>
            <a:xfrm>
              <a:off x="0" y="-238125"/>
              <a:ext cx="1598036" cy="726066"/>
            </a:xfrm>
            <a:prstGeom prst="rect">
              <a:avLst/>
            </a:prstGeom>
          </p:spPr>
          <p:txBody>
            <a:bodyPr lIns="50800" tIns="50800" rIns="50800" bIns="50800" rtlCol="0" anchor="ctr"/>
            <a:lstStyle/>
            <a:p>
              <a:pPr algn="ctr">
                <a:lnSpc>
                  <a:spcPts val="2940"/>
                </a:lnSpc>
              </a:pPr>
              <a:endParaRPr/>
            </a:p>
          </p:txBody>
        </p:sp>
      </p:grpSp>
      <p:sp>
        <p:nvSpPr>
          <p:cNvPr id="30" name="TextBox 30"/>
          <p:cNvSpPr txBox="1"/>
          <p:nvPr/>
        </p:nvSpPr>
        <p:spPr>
          <a:xfrm>
            <a:off x="2500121" y="5961896"/>
            <a:ext cx="5749026" cy="1189749"/>
          </a:xfrm>
          <a:prstGeom prst="rect">
            <a:avLst/>
          </a:prstGeom>
        </p:spPr>
        <p:txBody>
          <a:bodyPr lIns="0" tIns="0" rIns="0" bIns="0" rtlCol="0" anchor="t">
            <a:spAutoFit/>
          </a:bodyPr>
          <a:lstStyle/>
          <a:p>
            <a:pPr>
              <a:lnSpc>
                <a:spcPts val="3200"/>
              </a:lnSpc>
            </a:pPr>
            <a:r>
              <a:rPr lang="en-US" altLang="ja-JP" sz="2000" dirty="0">
                <a:solidFill>
                  <a:srgbClr val="222222"/>
                </a:solidFill>
                <a:latin typeface="Noto Sans JP" panose="020B0200000000000000" pitchFamily="34" charset="-128"/>
                <a:ea typeface="Noto Sans JP" panose="020B0200000000000000" pitchFamily="34" charset="-128"/>
              </a:rPr>
              <a:t>Describe the uniqueness of the product or service, including characteristics, technology, design, and functions.</a:t>
            </a:r>
            <a:endParaRPr lang="en-US" altLang="ja-JP" sz="2000" dirty="0">
              <a:solidFill>
                <a:srgbClr val="343434"/>
              </a:solidFill>
              <a:latin typeface="Noto Sans JP"/>
              <a:ea typeface="Noto Sans JP"/>
              <a:cs typeface="Noto Sans JP"/>
              <a:sym typeface="Noto Sans JP"/>
            </a:endParaRPr>
          </a:p>
        </p:txBody>
      </p:sp>
      <p:sp>
        <p:nvSpPr>
          <p:cNvPr id="31" name="TextBox 31"/>
          <p:cNvSpPr txBox="1"/>
          <p:nvPr/>
        </p:nvSpPr>
        <p:spPr>
          <a:xfrm>
            <a:off x="11208191" y="-134704"/>
            <a:ext cx="6761386" cy="1773004"/>
          </a:xfrm>
          <a:prstGeom prst="rect">
            <a:avLst/>
          </a:prstGeom>
        </p:spPr>
        <p:txBody>
          <a:bodyPr lIns="0" tIns="0" rIns="0" bIns="0" rtlCol="0" anchor="t">
            <a:spAutoFit/>
          </a:bodyPr>
          <a:lstStyle/>
          <a:p>
            <a:pPr marL="0" lvl="0" indent="0" algn="l">
              <a:lnSpc>
                <a:spcPts val="14515"/>
              </a:lnSpc>
              <a:spcBef>
                <a:spcPct val="0"/>
              </a:spcBef>
            </a:pPr>
            <a:r>
              <a:rPr lang="en-US" sz="10368" b="1" u="none" strike="noStrike" dirty="0">
                <a:solidFill>
                  <a:srgbClr val="FFFFFF">
                    <a:alpha val="19608"/>
                  </a:srgbClr>
                </a:solidFill>
                <a:latin typeface="Noto Sans JP Bold"/>
                <a:ea typeface="Noto Sans JP Bold"/>
                <a:cs typeface="Noto Sans JP Bold"/>
                <a:sym typeface="Noto Sans JP Bold"/>
              </a:rPr>
              <a:t>FEATURES</a:t>
            </a:r>
          </a:p>
        </p:txBody>
      </p:sp>
      <p:sp>
        <p:nvSpPr>
          <p:cNvPr id="32" name="TextBox 32"/>
          <p:cNvSpPr txBox="1"/>
          <p:nvPr/>
        </p:nvSpPr>
        <p:spPr>
          <a:xfrm>
            <a:off x="337281" y="419046"/>
            <a:ext cx="6691741" cy="696024"/>
          </a:xfrm>
          <a:prstGeom prst="rect">
            <a:avLst/>
          </a:prstGeom>
        </p:spPr>
        <p:txBody>
          <a:bodyPr wrap="square" lIns="0" tIns="0" rIns="0" bIns="0" rtlCol="0" anchor="t">
            <a:spAutoFit/>
          </a:bodyPr>
          <a:lstStyle/>
          <a:p>
            <a:pPr>
              <a:lnSpc>
                <a:spcPts val="5880"/>
              </a:lnSpc>
              <a:spcBef>
                <a:spcPct val="0"/>
              </a:spcBef>
            </a:pPr>
            <a:r>
              <a:rPr lang="en-US" sz="4200" b="1" dirty="0">
                <a:solidFill>
                  <a:srgbClr val="FFFFFF"/>
                </a:solidFill>
                <a:latin typeface="Noto Sans JP Bold"/>
                <a:ea typeface="Noto Sans JP Bold"/>
                <a:cs typeface="Noto Sans JP Bold"/>
                <a:sym typeface="Noto Sans JP Bold"/>
              </a:rPr>
              <a:t>Product/Service Features</a:t>
            </a:r>
          </a:p>
        </p:txBody>
      </p:sp>
      <p:grpSp>
        <p:nvGrpSpPr>
          <p:cNvPr id="33" name="Group 33"/>
          <p:cNvGrpSpPr/>
          <p:nvPr/>
        </p:nvGrpSpPr>
        <p:grpSpPr>
          <a:xfrm>
            <a:off x="7349576" y="520997"/>
            <a:ext cx="453698" cy="471979"/>
            <a:chOff x="0" y="0"/>
            <a:chExt cx="444912" cy="462839"/>
          </a:xfrm>
        </p:grpSpPr>
        <p:sp>
          <p:nvSpPr>
            <p:cNvPr id="34" name="Freeform 34"/>
            <p:cNvSpPr/>
            <p:nvPr/>
          </p:nvSpPr>
          <p:spPr>
            <a:xfrm>
              <a:off x="0" y="0"/>
              <a:ext cx="444912" cy="462839"/>
            </a:xfrm>
            <a:custGeom>
              <a:avLst/>
              <a:gdLst/>
              <a:ahLst/>
              <a:cxnLst/>
              <a:rect l="l" t="t" r="r" b="b"/>
              <a:pathLst>
                <a:path w="444912" h="462839">
                  <a:moveTo>
                    <a:pt x="0" y="0"/>
                  </a:moveTo>
                  <a:lnTo>
                    <a:pt x="241712" y="0"/>
                  </a:lnTo>
                  <a:lnTo>
                    <a:pt x="444912" y="231420"/>
                  </a:lnTo>
                  <a:lnTo>
                    <a:pt x="241712" y="462839"/>
                  </a:lnTo>
                  <a:lnTo>
                    <a:pt x="0" y="462839"/>
                  </a:lnTo>
                  <a:lnTo>
                    <a:pt x="203200" y="231420"/>
                  </a:lnTo>
                  <a:lnTo>
                    <a:pt x="0" y="0"/>
                  </a:lnTo>
                  <a:close/>
                </a:path>
              </a:pathLst>
            </a:custGeom>
            <a:solidFill>
              <a:srgbClr val="FAFAFA"/>
            </a:solidFill>
            <a:ln cap="sq">
              <a:noFill/>
              <a:prstDash val="solid"/>
              <a:miter/>
            </a:ln>
          </p:spPr>
          <p:txBody>
            <a:bodyPr/>
            <a:lstStyle/>
            <a:p>
              <a:endParaRPr lang="ja-JP" altLang="en-US" dirty="0"/>
            </a:p>
          </p:txBody>
        </p:sp>
        <p:sp>
          <p:nvSpPr>
            <p:cNvPr id="35" name="TextBox 35"/>
            <p:cNvSpPr txBox="1"/>
            <p:nvPr/>
          </p:nvSpPr>
          <p:spPr>
            <a:xfrm>
              <a:off x="177800" y="-238125"/>
              <a:ext cx="190912" cy="700964"/>
            </a:xfrm>
            <a:prstGeom prst="rect">
              <a:avLst/>
            </a:prstGeom>
          </p:spPr>
          <p:txBody>
            <a:bodyPr lIns="50800" tIns="50800" rIns="50800" bIns="50800" rtlCol="0" anchor="ctr"/>
            <a:lstStyle/>
            <a:p>
              <a:pPr algn="ctr">
                <a:lnSpc>
                  <a:spcPts val="2940"/>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23673" y="1493465"/>
            <a:ext cx="4262539" cy="915866"/>
            <a:chOff x="0" y="0"/>
            <a:chExt cx="1122644" cy="241216"/>
          </a:xfrm>
        </p:grpSpPr>
        <p:sp>
          <p:nvSpPr>
            <p:cNvPr id="4" name="Freeform 4"/>
            <p:cNvSpPr/>
            <p:nvPr/>
          </p:nvSpPr>
          <p:spPr>
            <a:xfrm>
              <a:off x="0" y="0"/>
              <a:ext cx="1122644" cy="241216"/>
            </a:xfrm>
            <a:custGeom>
              <a:avLst/>
              <a:gdLst/>
              <a:ahLst/>
              <a:cxnLst/>
              <a:rect l="l" t="t" r="r" b="b"/>
              <a:pathLst>
                <a:path w="1122644" h="241216">
                  <a:moveTo>
                    <a:pt x="36325" y="0"/>
                  </a:moveTo>
                  <a:lnTo>
                    <a:pt x="1086319" y="0"/>
                  </a:lnTo>
                  <a:cubicBezTo>
                    <a:pt x="1106381" y="0"/>
                    <a:pt x="1122644" y="16263"/>
                    <a:pt x="1122644" y="36325"/>
                  </a:cubicBezTo>
                  <a:lnTo>
                    <a:pt x="1122644" y="204890"/>
                  </a:lnTo>
                  <a:cubicBezTo>
                    <a:pt x="1122644" y="214525"/>
                    <a:pt x="1118817" y="223764"/>
                    <a:pt x="1112005" y="230576"/>
                  </a:cubicBezTo>
                  <a:cubicBezTo>
                    <a:pt x="1105192" y="237389"/>
                    <a:pt x="1095953" y="241216"/>
                    <a:pt x="1086319" y="241216"/>
                  </a:cubicBezTo>
                  <a:lnTo>
                    <a:pt x="36325" y="241216"/>
                  </a:lnTo>
                  <a:cubicBezTo>
                    <a:pt x="16263" y="241216"/>
                    <a:pt x="0" y="224952"/>
                    <a:pt x="0" y="204890"/>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5" name="TextBox 5"/>
            <p:cNvSpPr txBox="1"/>
            <p:nvPr/>
          </p:nvSpPr>
          <p:spPr>
            <a:xfrm>
              <a:off x="0" y="-238125"/>
              <a:ext cx="1122644" cy="479341"/>
            </a:xfrm>
            <a:prstGeom prst="rect">
              <a:avLst/>
            </a:prstGeom>
          </p:spPr>
          <p:txBody>
            <a:bodyPr lIns="50800" tIns="50800" rIns="50800" bIns="50800" rtlCol="0" anchor="ctr"/>
            <a:lstStyle/>
            <a:p>
              <a:pPr algn="ctr">
                <a:lnSpc>
                  <a:spcPts val="2940"/>
                </a:lnSpc>
              </a:pPr>
              <a:endParaRPr/>
            </a:p>
          </p:txBody>
        </p:sp>
      </p:grpSp>
      <p:sp>
        <p:nvSpPr>
          <p:cNvPr id="6" name="TextBox 6"/>
          <p:cNvSpPr txBox="1"/>
          <p:nvPr/>
        </p:nvSpPr>
        <p:spPr>
          <a:xfrm>
            <a:off x="10981737" y="-114300"/>
            <a:ext cx="6987927" cy="1774999"/>
          </a:xfrm>
          <a:prstGeom prst="rect">
            <a:avLst/>
          </a:prstGeom>
        </p:spPr>
        <p:txBody>
          <a:bodyPr lIns="0" tIns="0" rIns="0" bIns="0" rtlCol="0" anchor="t">
            <a:spAutoFit/>
          </a:bodyPr>
          <a:lstStyle/>
          <a:p>
            <a:pPr marL="0" lvl="0" indent="0" algn="r">
              <a:lnSpc>
                <a:spcPts val="14515"/>
              </a:lnSpc>
              <a:spcBef>
                <a:spcPct val="0"/>
              </a:spcBef>
            </a:pPr>
            <a:r>
              <a:rPr lang="en-US" sz="10368" b="1" dirty="0">
                <a:solidFill>
                  <a:srgbClr val="FFFFFF">
                    <a:alpha val="19608"/>
                  </a:srgbClr>
                </a:solidFill>
                <a:latin typeface="Noto Sans JP Bold"/>
                <a:ea typeface="Noto Sans JP Bold"/>
                <a:cs typeface="Noto Sans JP Bold"/>
                <a:sym typeface="Noto Sans JP Bold"/>
              </a:rPr>
              <a:t>SCHEDULE</a:t>
            </a:r>
          </a:p>
        </p:txBody>
      </p:sp>
      <p:grpSp>
        <p:nvGrpSpPr>
          <p:cNvPr id="7" name="Group 7"/>
          <p:cNvGrpSpPr/>
          <p:nvPr/>
        </p:nvGrpSpPr>
        <p:grpSpPr>
          <a:xfrm>
            <a:off x="7498568" y="531068"/>
            <a:ext cx="453698" cy="471979"/>
            <a:chOff x="0" y="0"/>
            <a:chExt cx="444912" cy="462839"/>
          </a:xfrm>
        </p:grpSpPr>
        <p:sp>
          <p:nvSpPr>
            <p:cNvPr id="8" name="Freeform 8"/>
            <p:cNvSpPr/>
            <p:nvPr/>
          </p:nvSpPr>
          <p:spPr>
            <a:xfrm>
              <a:off x="0" y="0"/>
              <a:ext cx="444912" cy="462839"/>
            </a:xfrm>
            <a:custGeom>
              <a:avLst/>
              <a:gdLst/>
              <a:ahLst/>
              <a:cxnLst/>
              <a:rect l="l" t="t" r="r" b="b"/>
              <a:pathLst>
                <a:path w="444912" h="462839">
                  <a:moveTo>
                    <a:pt x="0" y="0"/>
                  </a:moveTo>
                  <a:lnTo>
                    <a:pt x="241712" y="0"/>
                  </a:lnTo>
                  <a:lnTo>
                    <a:pt x="444912" y="231420"/>
                  </a:lnTo>
                  <a:lnTo>
                    <a:pt x="241712" y="462839"/>
                  </a:lnTo>
                  <a:lnTo>
                    <a:pt x="0" y="462839"/>
                  </a:lnTo>
                  <a:lnTo>
                    <a:pt x="203200" y="231420"/>
                  </a:lnTo>
                  <a:lnTo>
                    <a:pt x="0" y="0"/>
                  </a:lnTo>
                  <a:close/>
                </a:path>
              </a:pathLst>
            </a:custGeom>
            <a:solidFill>
              <a:srgbClr val="FAFAFA"/>
            </a:solidFill>
            <a:ln cap="sq">
              <a:noFill/>
              <a:prstDash val="solid"/>
              <a:miter/>
            </a:ln>
          </p:spPr>
          <p:txBody>
            <a:bodyPr/>
            <a:lstStyle/>
            <a:p>
              <a:endParaRPr lang="ja-JP" altLang="en-US"/>
            </a:p>
          </p:txBody>
        </p:sp>
        <p:sp>
          <p:nvSpPr>
            <p:cNvPr id="9" name="TextBox 9"/>
            <p:cNvSpPr txBox="1"/>
            <p:nvPr/>
          </p:nvSpPr>
          <p:spPr>
            <a:xfrm>
              <a:off x="177800" y="-238125"/>
              <a:ext cx="190912" cy="700964"/>
            </a:xfrm>
            <a:prstGeom prst="rect">
              <a:avLst/>
            </a:prstGeom>
          </p:spPr>
          <p:txBody>
            <a:bodyPr lIns="50800" tIns="50800" rIns="50800" bIns="50800" rtlCol="0" anchor="ctr"/>
            <a:lstStyle/>
            <a:p>
              <a:pPr algn="ctr">
                <a:lnSpc>
                  <a:spcPts val="2940"/>
                </a:lnSpc>
              </a:pPr>
              <a:endParaRPr/>
            </a:p>
          </p:txBody>
        </p:sp>
      </p:grpSp>
      <p:grpSp>
        <p:nvGrpSpPr>
          <p:cNvPr id="10" name="Group 10"/>
          <p:cNvGrpSpPr/>
          <p:nvPr/>
        </p:nvGrpSpPr>
        <p:grpSpPr>
          <a:xfrm>
            <a:off x="4783044" y="1493465"/>
            <a:ext cx="4262539" cy="915866"/>
            <a:chOff x="0" y="0"/>
            <a:chExt cx="1122644" cy="241216"/>
          </a:xfrm>
        </p:grpSpPr>
        <p:sp>
          <p:nvSpPr>
            <p:cNvPr id="11" name="Freeform 11"/>
            <p:cNvSpPr/>
            <p:nvPr/>
          </p:nvSpPr>
          <p:spPr>
            <a:xfrm>
              <a:off x="0" y="0"/>
              <a:ext cx="1122644" cy="241216"/>
            </a:xfrm>
            <a:custGeom>
              <a:avLst/>
              <a:gdLst/>
              <a:ahLst/>
              <a:cxnLst/>
              <a:rect l="l" t="t" r="r" b="b"/>
              <a:pathLst>
                <a:path w="1122644" h="241216">
                  <a:moveTo>
                    <a:pt x="36325" y="0"/>
                  </a:moveTo>
                  <a:lnTo>
                    <a:pt x="1086319" y="0"/>
                  </a:lnTo>
                  <a:cubicBezTo>
                    <a:pt x="1106381" y="0"/>
                    <a:pt x="1122644" y="16263"/>
                    <a:pt x="1122644" y="36325"/>
                  </a:cubicBezTo>
                  <a:lnTo>
                    <a:pt x="1122644" y="204890"/>
                  </a:lnTo>
                  <a:cubicBezTo>
                    <a:pt x="1122644" y="214525"/>
                    <a:pt x="1118817" y="223764"/>
                    <a:pt x="1112005" y="230576"/>
                  </a:cubicBezTo>
                  <a:cubicBezTo>
                    <a:pt x="1105192" y="237389"/>
                    <a:pt x="1095953" y="241216"/>
                    <a:pt x="1086319" y="241216"/>
                  </a:cubicBezTo>
                  <a:lnTo>
                    <a:pt x="36325" y="241216"/>
                  </a:lnTo>
                  <a:cubicBezTo>
                    <a:pt x="16263" y="241216"/>
                    <a:pt x="0" y="224952"/>
                    <a:pt x="0" y="204890"/>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12" name="TextBox 12"/>
            <p:cNvSpPr txBox="1"/>
            <p:nvPr/>
          </p:nvSpPr>
          <p:spPr>
            <a:xfrm>
              <a:off x="0" y="-238125"/>
              <a:ext cx="1122644" cy="479341"/>
            </a:xfrm>
            <a:prstGeom prst="rect">
              <a:avLst/>
            </a:prstGeom>
          </p:spPr>
          <p:txBody>
            <a:bodyPr lIns="50800" tIns="50800" rIns="50800" bIns="50800" rtlCol="0" anchor="ctr"/>
            <a:lstStyle/>
            <a:p>
              <a:pPr algn="ctr">
                <a:lnSpc>
                  <a:spcPts val="2940"/>
                </a:lnSpc>
              </a:pPr>
              <a:endParaRPr/>
            </a:p>
          </p:txBody>
        </p:sp>
      </p:grpSp>
      <p:grpSp>
        <p:nvGrpSpPr>
          <p:cNvPr id="13" name="Group 13"/>
          <p:cNvGrpSpPr/>
          <p:nvPr/>
        </p:nvGrpSpPr>
        <p:grpSpPr>
          <a:xfrm>
            <a:off x="9242416" y="1493465"/>
            <a:ext cx="4262539" cy="915866"/>
            <a:chOff x="0" y="0"/>
            <a:chExt cx="1122644" cy="241216"/>
          </a:xfrm>
        </p:grpSpPr>
        <p:sp>
          <p:nvSpPr>
            <p:cNvPr id="14" name="Freeform 14"/>
            <p:cNvSpPr/>
            <p:nvPr/>
          </p:nvSpPr>
          <p:spPr>
            <a:xfrm>
              <a:off x="0" y="0"/>
              <a:ext cx="1122644" cy="241216"/>
            </a:xfrm>
            <a:custGeom>
              <a:avLst/>
              <a:gdLst/>
              <a:ahLst/>
              <a:cxnLst/>
              <a:rect l="l" t="t" r="r" b="b"/>
              <a:pathLst>
                <a:path w="1122644" h="241216">
                  <a:moveTo>
                    <a:pt x="36325" y="0"/>
                  </a:moveTo>
                  <a:lnTo>
                    <a:pt x="1086319" y="0"/>
                  </a:lnTo>
                  <a:cubicBezTo>
                    <a:pt x="1106381" y="0"/>
                    <a:pt x="1122644" y="16263"/>
                    <a:pt x="1122644" y="36325"/>
                  </a:cubicBezTo>
                  <a:lnTo>
                    <a:pt x="1122644" y="204890"/>
                  </a:lnTo>
                  <a:cubicBezTo>
                    <a:pt x="1122644" y="214525"/>
                    <a:pt x="1118817" y="223764"/>
                    <a:pt x="1112005" y="230576"/>
                  </a:cubicBezTo>
                  <a:cubicBezTo>
                    <a:pt x="1105192" y="237389"/>
                    <a:pt x="1095953" y="241216"/>
                    <a:pt x="1086319" y="241216"/>
                  </a:cubicBezTo>
                  <a:lnTo>
                    <a:pt x="36325" y="241216"/>
                  </a:lnTo>
                  <a:cubicBezTo>
                    <a:pt x="16263" y="241216"/>
                    <a:pt x="0" y="224952"/>
                    <a:pt x="0" y="204890"/>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15" name="TextBox 15"/>
            <p:cNvSpPr txBox="1"/>
            <p:nvPr/>
          </p:nvSpPr>
          <p:spPr>
            <a:xfrm>
              <a:off x="0" y="-238125"/>
              <a:ext cx="1122644" cy="479341"/>
            </a:xfrm>
            <a:prstGeom prst="rect">
              <a:avLst/>
            </a:prstGeom>
          </p:spPr>
          <p:txBody>
            <a:bodyPr lIns="50800" tIns="50800" rIns="50800" bIns="50800" rtlCol="0" anchor="ctr"/>
            <a:lstStyle/>
            <a:p>
              <a:pPr algn="ctr">
                <a:lnSpc>
                  <a:spcPts val="2940"/>
                </a:lnSpc>
              </a:pPr>
              <a:endParaRPr/>
            </a:p>
          </p:txBody>
        </p:sp>
      </p:grpSp>
      <p:grpSp>
        <p:nvGrpSpPr>
          <p:cNvPr id="16" name="Group 16"/>
          <p:cNvGrpSpPr/>
          <p:nvPr/>
        </p:nvGrpSpPr>
        <p:grpSpPr>
          <a:xfrm>
            <a:off x="13701788" y="2518314"/>
            <a:ext cx="4262539" cy="2942779"/>
            <a:chOff x="0" y="0"/>
            <a:chExt cx="1122644" cy="775053"/>
          </a:xfrm>
        </p:grpSpPr>
        <p:sp>
          <p:nvSpPr>
            <p:cNvPr id="17" name="Freeform 17"/>
            <p:cNvSpPr/>
            <p:nvPr/>
          </p:nvSpPr>
          <p:spPr>
            <a:xfrm>
              <a:off x="0" y="0"/>
              <a:ext cx="1122644" cy="775053"/>
            </a:xfrm>
            <a:custGeom>
              <a:avLst/>
              <a:gdLst/>
              <a:ahLst/>
              <a:cxnLst/>
              <a:rect l="l" t="t" r="r" b="b"/>
              <a:pathLst>
                <a:path w="1122644" h="775053">
                  <a:moveTo>
                    <a:pt x="36325" y="0"/>
                  </a:moveTo>
                  <a:lnTo>
                    <a:pt x="1086319" y="0"/>
                  </a:lnTo>
                  <a:cubicBezTo>
                    <a:pt x="1106381" y="0"/>
                    <a:pt x="1122644" y="16263"/>
                    <a:pt x="1122644" y="36325"/>
                  </a:cubicBezTo>
                  <a:lnTo>
                    <a:pt x="1122644" y="738727"/>
                  </a:lnTo>
                  <a:cubicBezTo>
                    <a:pt x="1122644" y="748362"/>
                    <a:pt x="1118817" y="757601"/>
                    <a:pt x="1112005" y="764413"/>
                  </a:cubicBezTo>
                  <a:cubicBezTo>
                    <a:pt x="1105192" y="771226"/>
                    <a:pt x="1095953" y="775053"/>
                    <a:pt x="1086319" y="775053"/>
                  </a:cubicBezTo>
                  <a:lnTo>
                    <a:pt x="36325" y="775053"/>
                  </a:lnTo>
                  <a:cubicBezTo>
                    <a:pt x="26691" y="775053"/>
                    <a:pt x="17452" y="771226"/>
                    <a:pt x="10639" y="764413"/>
                  </a:cubicBezTo>
                  <a:cubicBezTo>
                    <a:pt x="3827" y="757601"/>
                    <a:pt x="0" y="748362"/>
                    <a:pt x="0" y="738727"/>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18" name="TextBox 18"/>
            <p:cNvSpPr txBox="1"/>
            <p:nvPr/>
          </p:nvSpPr>
          <p:spPr>
            <a:xfrm>
              <a:off x="0" y="-238125"/>
              <a:ext cx="1122644" cy="1013178"/>
            </a:xfrm>
            <a:prstGeom prst="rect">
              <a:avLst/>
            </a:prstGeom>
          </p:spPr>
          <p:txBody>
            <a:bodyPr lIns="50800" tIns="50800" rIns="50800" bIns="50800" rtlCol="0" anchor="ctr"/>
            <a:lstStyle/>
            <a:p>
              <a:pPr algn="ctr">
                <a:lnSpc>
                  <a:spcPts val="2940"/>
                </a:lnSpc>
              </a:pPr>
              <a:endParaRPr/>
            </a:p>
          </p:txBody>
        </p:sp>
      </p:grpSp>
      <p:grpSp>
        <p:nvGrpSpPr>
          <p:cNvPr id="19" name="Group 19"/>
          <p:cNvGrpSpPr/>
          <p:nvPr/>
        </p:nvGrpSpPr>
        <p:grpSpPr>
          <a:xfrm>
            <a:off x="320480" y="2518314"/>
            <a:ext cx="4262539" cy="2942779"/>
            <a:chOff x="0" y="0"/>
            <a:chExt cx="1122644" cy="775053"/>
          </a:xfrm>
        </p:grpSpPr>
        <p:sp>
          <p:nvSpPr>
            <p:cNvPr id="20" name="Freeform 20"/>
            <p:cNvSpPr/>
            <p:nvPr/>
          </p:nvSpPr>
          <p:spPr>
            <a:xfrm>
              <a:off x="0" y="0"/>
              <a:ext cx="1122644" cy="775053"/>
            </a:xfrm>
            <a:custGeom>
              <a:avLst/>
              <a:gdLst/>
              <a:ahLst/>
              <a:cxnLst/>
              <a:rect l="l" t="t" r="r" b="b"/>
              <a:pathLst>
                <a:path w="1122644" h="775053">
                  <a:moveTo>
                    <a:pt x="36325" y="0"/>
                  </a:moveTo>
                  <a:lnTo>
                    <a:pt x="1086319" y="0"/>
                  </a:lnTo>
                  <a:cubicBezTo>
                    <a:pt x="1106381" y="0"/>
                    <a:pt x="1122644" y="16263"/>
                    <a:pt x="1122644" y="36325"/>
                  </a:cubicBezTo>
                  <a:lnTo>
                    <a:pt x="1122644" y="738727"/>
                  </a:lnTo>
                  <a:cubicBezTo>
                    <a:pt x="1122644" y="748362"/>
                    <a:pt x="1118817" y="757601"/>
                    <a:pt x="1112005" y="764413"/>
                  </a:cubicBezTo>
                  <a:cubicBezTo>
                    <a:pt x="1105192" y="771226"/>
                    <a:pt x="1095953" y="775053"/>
                    <a:pt x="1086319" y="775053"/>
                  </a:cubicBezTo>
                  <a:lnTo>
                    <a:pt x="36325" y="775053"/>
                  </a:lnTo>
                  <a:cubicBezTo>
                    <a:pt x="26691" y="775053"/>
                    <a:pt x="17452" y="771226"/>
                    <a:pt x="10639" y="764413"/>
                  </a:cubicBezTo>
                  <a:cubicBezTo>
                    <a:pt x="3827" y="757601"/>
                    <a:pt x="0" y="748362"/>
                    <a:pt x="0" y="738727"/>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21" name="TextBox 21"/>
            <p:cNvSpPr txBox="1"/>
            <p:nvPr/>
          </p:nvSpPr>
          <p:spPr>
            <a:xfrm>
              <a:off x="0" y="-238125"/>
              <a:ext cx="1122644" cy="1013178"/>
            </a:xfrm>
            <a:prstGeom prst="rect">
              <a:avLst/>
            </a:prstGeom>
          </p:spPr>
          <p:txBody>
            <a:bodyPr lIns="50800" tIns="50800" rIns="50800" bIns="50800" rtlCol="0" anchor="ctr"/>
            <a:lstStyle/>
            <a:p>
              <a:pPr algn="ctr">
                <a:lnSpc>
                  <a:spcPts val="2940"/>
                </a:lnSpc>
              </a:pPr>
              <a:endParaRPr/>
            </a:p>
          </p:txBody>
        </p:sp>
      </p:grpSp>
      <p:grpSp>
        <p:nvGrpSpPr>
          <p:cNvPr id="22" name="Group 22"/>
          <p:cNvGrpSpPr/>
          <p:nvPr/>
        </p:nvGrpSpPr>
        <p:grpSpPr>
          <a:xfrm>
            <a:off x="587583" y="3359275"/>
            <a:ext cx="3722164" cy="1784225"/>
            <a:chOff x="0" y="0"/>
            <a:chExt cx="980323" cy="469919"/>
          </a:xfrm>
        </p:grpSpPr>
        <p:sp>
          <p:nvSpPr>
            <p:cNvPr id="23" name="Freeform 23"/>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dirty="0"/>
            </a:p>
          </p:txBody>
        </p:sp>
        <p:sp>
          <p:nvSpPr>
            <p:cNvPr id="24" name="TextBox 24"/>
            <p:cNvSpPr txBox="1"/>
            <p:nvPr/>
          </p:nvSpPr>
          <p:spPr>
            <a:xfrm>
              <a:off x="0" y="-238125"/>
              <a:ext cx="980323" cy="708044"/>
            </a:xfrm>
            <a:prstGeom prst="rect">
              <a:avLst/>
            </a:prstGeom>
          </p:spPr>
          <p:txBody>
            <a:bodyPr lIns="50800" tIns="50800" rIns="50800" bIns="50800" rtlCol="0" anchor="ctr"/>
            <a:lstStyle/>
            <a:p>
              <a:pPr algn="ctr">
                <a:lnSpc>
                  <a:spcPts val="2940"/>
                </a:lnSpc>
              </a:pPr>
              <a:endParaRPr/>
            </a:p>
          </p:txBody>
        </p:sp>
      </p:grpSp>
      <p:grpSp>
        <p:nvGrpSpPr>
          <p:cNvPr id="25" name="Group 25"/>
          <p:cNvGrpSpPr/>
          <p:nvPr/>
        </p:nvGrpSpPr>
        <p:grpSpPr>
          <a:xfrm>
            <a:off x="4783044" y="2518314"/>
            <a:ext cx="4262539" cy="2942779"/>
            <a:chOff x="0" y="0"/>
            <a:chExt cx="1122644" cy="775053"/>
          </a:xfrm>
        </p:grpSpPr>
        <p:sp>
          <p:nvSpPr>
            <p:cNvPr id="26" name="Freeform 26"/>
            <p:cNvSpPr/>
            <p:nvPr/>
          </p:nvSpPr>
          <p:spPr>
            <a:xfrm>
              <a:off x="0" y="0"/>
              <a:ext cx="1122644" cy="775053"/>
            </a:xfrm>
            <a:custGeom>
              <a:avLst/>
              <a:gdLst/>
              <a:ahLst/>
              <a:cxnLst/>
              <a:rect l="l" t="t" r="r" b="b"/>
              <a:pathLst>
                <a:path w="1122644" h="775053">
                  <a:moveTo>
                    <a:pt x="36325" y="0"/>
                  </a:moveTo>
                  <a:lnTo>
                    <a:pt x="1086319" y="0"/>
                  </a:lnTo>
                  <a:cubicBezTo>
                    <a:pt x="1106381" y="0"/>
                    <a:pt x="1122644" y="16263"/>
                    <a:pt x="1122644" y="36325"/>
                  </a:cubicBezTo>
                  <a:lnTo>
                    <a:pt x="1122644" y="738727"/>
                  </a:lnTo>
                  <a:cubicBezTo>
                    <a:pt x="1122644" y="748362"/>
                    <a:pt x="1118817" y="757601"/>
                    <a:pt x="1112005" y="764413"/>
                  </a:cubicBezTo>
                  <a:cubicBezTo>
                    <a:pt x="1105192" y="771226"/>
                    <a:pt x="1095953" y="775053"/>
                    <a:pt x="1086319" y="775053"/>
                  </a:cubicBezTo>
                  <a:lnTo>
                    <a:pt x="36325" y="775053"/>
                  </a:lnTo>
                  <a:cubicBezTo>
                    <a:pt x="26691" y="775053"/>
                    <a:pt x="17452" y="771226"/>
                    <a:pt x="10639" y="764413"/>
                  </a:cubicBezTo>
                  <a:cubicBezTo>
                    <a:pt x="3827" y="757601"/>
                    <a:pt x="0" y="748362"/>
                    <a:pt x="0" y="738727"/>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27" name="TextBox 27"/>
            <p:cNvSpPr txBox="1"/>
            <p:nvPr/>
          </p:nvSpPr>
          <p:spPr>
            <a:xfrm>
              <a:off x="0" y="-238125"/>
              <a:ext cx="1122644" cy="1013178"/>
            </a:xfrm>
            <a:prstGeom prst="rect">
              <a:avLst/>
            </a:prstGeom>
          </p:spPr>
          <p:txBody>
            <a:bodyPr lIns="50800" tIns="50800" rIns="50800" bIns="50800" rtlCol="0" anchor="ctr"/>
            <a:lstStyle/>
            <a:p>
              <a:pPr algn="ctr">
                <a:lnSpc>
                  <a:spcPts val="2940"/>
                </a:lnSpc>
              </a:pPr>
              <a:endParaRPr/>
            </a:p>
          </p:txBody>
        </p:sp>
      </p:grpSp>
      <p:grpSp>
        <p:nvGrpSpPr>
          <p:cNvPr id="28" name="Group 28"/>
          <p:cNvGrpSpPr/>
          <p:nvPr/>
        </p:nvGrpSpPr>
        <p:grpSpPr>
          <a:xfrm>
            <a:off x="5053232" y="3359275"/>
            <a:ext cx="3722164" cy="1784225"/>
            <a:chOff x="0" y="0"/>
            <a:chExt cx="980323" cy="469919"/>
          </a:xfrm>
        </p:grpSpPr>
        <p:sp>
          <p:nvSpPr>
            <p:cNvPr id="29" name="Freeform 29"/>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dirty="0"/>
            </a:p>
          </p:txBody>
        </p:sp>
        <p:sp>
          <p:nvSpPr>
            <p:cNvPr id="30" name="TextBox 30"/>
            <p:cNvSpPr txBox="1"/>
            <p:nvPr/>
          </p:nvSpPr>
          <p:spPr>
            <a:xfrm>
              <a:off x="0" y="-238125"/>
              <a:ext cx="980323" cy="708044"/>
            </a:xfrm>
            <a:prstGeom prst="rect">
              <a:avLst/>
            </a:prstGeom>
          </p:spPr>
          <p:txBody>
            <a:bodyPr lIns="50800" tIns="50800" rIns="50800" bIns="50800" rtlCol="0" anchor="ctr"/>
            <a:lstStyle/>
            <a:p>
              <a:pPr algn="ctr">
                <a:lnSpc>
                  <a:spcPts val="2940"/>
                </a:lnSpc>
              </a:pPr>
              <a:endParaRPr/>
            </a:p>
          </p:txBody>
        </p:sp>
      </p:grpSp>
      <p:grpSp>
        <p:nvGrpSpPr>
          <p:cNvPr id="31" name="Group 31"/>
          <p:cNvGrpSpPr/>
          <p:nvPr/>
        </p:nvGrpSpPr>
        <p:grpSpPr>
          <a:xfrm>
            <a:off x="9245609" y="2518314"/>
            <a:ext cx="4262539" cy="2942779"/>
            <a:chOff x="0" y="0"/>
            <a:chExt cx="1122644" cy="775053"/>
          </a:xfrm>
        </p:grpSpPr>
        <p:sp>
          <p:nvSpPr>
            <p:cNvPr id="32" name="Freeform 32"/>
            <p:cNvSpPr/>
            <p:nvPr/>
          </p:nvSpPr>
          <p:spPr>
            <a:xfrm>
              <a:off x="0" y="0"/>
              <a:ext cx="1122644" cy="775053"/>
            </a:xfrm>
            <a:custGeom>
              <a:avLst/>
              <a:gdLst/>
              <a:ahLst/>
              <a:cxnLst/>
              <a:rect l="l" t="t" r="r" b="b"/>
              <a:pathLst>
                <a:path w="1122644" h="775053">
                  <a:moveTo>
                    <a:pt x="36325" y="0"/>
                  </a:moveTo>
                  <a:lnTo>
                    <a:pt x="1086319" y="0"/>
                  </a:lnTo>
                  <a:cubicBezTo>
                    <a:pt x="1106381" y="0"/>
                    <a:pt x="1122644" y="16263"/>
                    <a:pt x="1122644" y="36325"/>
                  </a:cubicBezTo>
                  <a:lnTo>
                    <a:pt x="1122644" y="738727"/>
                  </a:lnTo>
                  <a:cubicBezTo>
                    <a:pt x="1122644" y="748362"/>
                    <a:pt x="1118817" y="757601"/>
                    <a:pt x="1112005" y="764413"/>
                  </a:cubicBezTo>
                  <a:cubicBezTo>
                    <a:pt x="1105192" y="771226"/>
                    <a:pt x="1095953" y="775053"/>
                    <a:pt x="1086319" y="775053"/>
                  </a:cubicBezTo>
                  <a:lnTo>
                    <a:pt x="36325" y="775053"/>
                  </a:lnTo>
                  <a:cubicBezTo>
                    <a:pt x="26691" y="775053"/>
                    <a:pt x="17452" y="771226"/>
                    <a:pt x="10639" y="764413"/>
                  </a:cubicBezTo>
                  <a:cubicBezTo>
                    <a:pt x="3827" y="757601"/>
                    <a:pt x="0" y="748362"/>
                    <a:pt x="0" y="738727"/>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33" name="TextBox 33"/>
            <p:cNvSpPr txBox="1"/>
            <p:nvPr/>
          </p:nvSpPr>
          <p:spPr>
            <a:xfrm>
              <a:off x="0" y="-238125"/>
              <a:ext cx="1122644" cy="1013178"/>
            </a:xfrm>
            <a:prstGeom prst="rect">
              <a:avLst/>
            </a:prstGeom>
          </p:spPr>
          <p:txBody>
            <a:bodyPr lIns="50800" tIns="50800" rIns="50800" bIns="50800" rtlCol="0" anchor="ctr"/>
            <a:lstStyle/>
            <a:p>
              <a:pPr algn="ctr">
                <a:lnSpc>
                  <a:spcPts val="2940"/>
                </a:lnSpc>
              </a:pPr>
              <a:endParaRPr/>
            </a:p>
          </p:txBody>
        </p:sp>
      </p:grpSp>
      <p:grpSp>
        <p:nvGrpSpPr>
          <p:cNvPr id="34" name="Group 34"/>
          <p:cNvGrpSpPr/>
          <p:nvPr/>
        </p:nvGrpSpPr>
        <p:grpSpPr>
          <a:xfrm>
            <a:off x="9521834" y="3359275"/>
            <a:ext cx="3722164" cy="1784225"/>
            <a:chOff x="0" y="0"/>
            <a:chExt cx="980323" cy="469919"/>
          </a:xfrm>
        </p:grpSpPr>
        <p:sp>
          <p:nvSpPr>
            <p:cNvPr id="35" name="Freeform 35"/>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36" name="TextBox 36"/>
            <p:cNvSpPr txBox="1"/>
            <p:nvPr/>
          </p:nvSpPr>
          <p:spPr>
            <a:xfrm>
              <a:off x="0" y="-238125"/>
              <a:ext cx="980323" cy="708044"/>
            </a:xfrm>
            <a:prstGeom prst="rect">
              <a:avLst/>
            </a:prstGeom>
          </p:spPr>
          <p:txBody>
            <a:bodyPr lIns="50800" tIns="50800" rIns="50800" bIns="50800" rtlCol="0" anchor="ctr"/>
            <a:lstStyle/>
            <a:p>
              <a:pPr algn="ctr">
                <a:lnSpc>
                  <a:spcPts val="2940"/>
                </a:lnSpc>
              </a:pPr>
              <a:endParaRPr/>
            </a:p>
          </p:txBody>
        </p:sp>
      </p:grpSp>
      <p:grpSp>
        <p:nvGrpSpPr>
          <p:cNvPr id="37" name="Group 37"/>
          <p:cNvGrpSpPr/>
          <p:nvPr/>
        </p:nvGrpSpPr>
        <p:grpSpPr>
          <a:xfrm>
            <a:off x="13984398" y="3359275"/>
            <a:ext cx="3722164" cy="1784225"/>
            <a:chOff x="0" y="0"/>
            <a:chExt cx="980323" cy="469919"/>
          </a:xfrm>
        </p:grpSpPr>
        <p:sp>
          <p:nvSpPr>
            <p:cNvPr id="38" name="Freeform 38"/>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39" name="TextBox 39"/>
            <p:cNvSpPr txBox="1"/>
            <p:nvPr/>
          </p:nvSpPr>
          <p:spPr>
            <a:xfrm>
              <a:off x="0" y="-238125"/>
              <a:ext cx="980323" cy="708044"/>
            </a:xfrm>
            <a:prstGeom prst="rect">
              <a:avLst/>
            </a:prstGeom>
          </p:spPr>
          <p:txBody>
            <a:bodyPr lIns="50800" tIns="50800" rIns="50800" bIns="50800" rtlCol="0" anchor="ctr"/>
            <a:lstStyle/>
            <a:p>
              <a:pPr algn="ctr">
                <a:lnSpc>
                  <a:spcPts val="2940"/>
                </a:lnSpc>
              </a:pPr>
              <a:endParaRPr/>
            </a:p>
          </p:txBody>
        </p:sp>
      </p:grpSp>
      <p:grpSp>
        <p:nvGrpSpPr>
          <p:cNvPr id="40" name="Group 40"/>
          <p:cNvGrpSpPr/>
          <p:nvPr/>
        </p:nvGrpSpPr>
        <p:grpSpPr>
          <a:xfrm>
            <a:off x="13701788" y="1495461"/>
            <a:ext cx="4262539" cy="915866"/>
            <a:chOff x="0" y="0"/>
            <a:chExt cx="1122644" cy="241216"/>
          </a:xfrm>
        </p:grpSpPr>
        <p:sp>
          <p:nvSpPr>
            <p:cNvPr id="41" name="Freeform 41"/>
            <p:cNvSpPr/>
            <p:nvPr/>
          </p:nvSpPr>
          <p:spPr>
            <a:xfrm>
              <a:off x="0" y="0"/>
              <a:ext cx="1122644" cy="241216"/>
            </a:xfrm>
            <a:custGeom>
              <a:avLst/>
              <a:gdLst/>
              <a:ahLst/>
              <a:cxnLst/>
              <a:rect l="l" t="t" r="r" b="b"/>
              <a:pathLst>
                <a:path w="1122644" h="241216">
                  <a:moveTo>
                    <a:pt x="36325" y="0"/>
                  </a:moveTo>
                  <a:lnTo>
                    <a:pt x="1086319" y="0"/>
                  </a:lnTo>
                  <a:cubicBezTo>
                    <a:pt x="1106381" y="0"/>
                    <a:pt x="1122644" y="16263"/>
                    <a:pt x="1122644" y="36325"/>
                  </a:cubicBezTo>
                  <a:lnTo>
                    <a:pt x="1122644" y="204890"/>
                  </a:lnTo>
                  <a:cubicBezTo>
                    <a:pt x="1122644" y="214525"/>
                    <a:pt x="1118817" y="223764"/>
                    <a:pt x="1112005" y="230576"/>
                  </a:cubicBezTo>
                  <a:cubicBezTo>
                    <a:pt x="1105192" y="237389"/>
                    <a:pt x="1095953" y="241216"/>
                    <a:pt x="1086319" y="241216"/>
                  </a:cubicBezTo>
                  <a:lnTo>
                    <a:pt x="36325" y="241216"/>
                  </a:lnTo>
                  <a:cubicBezTo>
                    <a:pt x="16263" y="241216"/>
                    <a:pt x="0" y="224952"/>
                    <a:pt x="0" y="204890"/>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42" name="TextBox 42"/>
            <p:cNvSpPr txBox="1"/>
            <p:nvPr/>
          </p:nvSpPr>
          <p:spPr>
            <a:xfrm>
              <a:off x="0" y="-238125"/>
              <a:ext cx="1122644" cy="479341"/>
            </a:xfrm>
            <a:prstGeom prst="rect">
              <a:avLst/>
            </a:prstGeom>
          </p:spPr>
          <p:txBody>
            <a:bodyPr lIns="50800" tIns="50800" rIns="50800" bIns="50800" rtlCol="0" anchor="ctr"/>
            <a:lstStyle/>
            <a:p>
              <a:pPr algn="ctr">
                <a:lnSpc>
                  <a:spcPts val="2940"/>
                </a:lnSpc>
              </a:pPr>
              <a:endParaRPr/>
            </a:p>
          </p:txBody>
        </p:sp>
      </p:grpSp>
      <p:sp>
        <p:nvSpPr>
          <p:cNvPr id="43" name="TextBox 43"/>
          <p:cNvSpPr txBox="1"/>
          <p:nvPr/>
        </p:nvSpPr>
        <p:spPr>
          <a:xfrm>
            <a:off x="1085660" y="1725156"/>
            <a:ext cx="3301455"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004AAD"/>
                </a:solidFill>
                <a:latin typeface="Noto Sans JP Bold"/>
                <a:ea typeface="Noto Sans JP Bold"/>
                <a:cs typeface="Noto Sans JP Bold"/>
                <a:sym typeface="Noto Sans JP Bold"/>
              </a:rPr>
              <a:t>April–June 2025</a:t>
            </a:r>
          </a:p>
        </p:txBody>
      </p:sp>
      <p:sp>
        <p:nvSpPr>
          <p:cNvPr id="44" name="TextBox 44"/>
          <p:cNvSpPr txBox="1"/>
          <p:nvPr/>
        </p:nvSpPr>
        <p:spPr>
          <a:xfrm>
            <a:off x="337281" y="419046"/>
            <a:ext cx="7289719" cy="696024"/>
          </a:xfrm>
          <a:prstGeom prst="rect">
            <a:avLst/>
          </a:prstGeom>
        </p:spPr>
        <p:txBody>
          <a:bodyPr wrap="square" lIns="0" tIns="0" rIns="0" bIns="0" rtlCol="0" anchor="t">
            <a:spAutoFit/>
          </a:bodyPr>
          <a:lstStyle/>
          <a:p>
            <a:pPr>
              <a:lnSpc>
                <a:spcPts val="5880"/>
              </a:lnSpc>
              <a:spcBef>
                <a:spcPct val="0"/>
              </a:spcBef>
            </a:pPr>
            <a:r>
              <a:rPr lang="en-US" sz="4200" b="1" dirty="0">
                <a:solidFill>
                  <a:srgbClr val="FFFFFF"/>
                </a:solidFill>
                <a:latin typeface="Noto Sans JP Bold"/>
                <a:ea typeface="Noto Sans JP Bold"/>
                <a:cs typeface="Noto Sans JP Bold"/>
                <a:sym typeface="Noto Sans JP Bold"/>
              </a:rPr>
              <a:t>Implementation Schedule</a:t>
            </a:r>
          </a:p>
        </p:txBody>
      </p:sp>
      <p:sp>
        <p:nvSpPr>
          <p:cNvPr id="45" name="TextBox 45"/>
          <p:cNvSpPr txBox="1"/>
          <p:nvPr/>
        </p:nvSpPr>
        <p:spPr>
          <a:xfrm>
            <a:off x="804215" y="3665220"/>
            <a:ext cx="3301454" cy="936731"/>
          </a:xfrm>
          <a:prstGeom prst="rect">
            <a:avLst/>
          </a:prstGeom>
        </p:spPr>
        <p:txBody>
          <a:bodyPr lIns="0" tIns="0" rIns="0" bIns="0" rtlCol="0" anchor="t">
            <a:spAutoFit/>
          </a:bodyPr>
          <a:lstStyle/>
          <a:p>
            <a:pPr>
              <a:lnSpc>
                <a:spcPts val="2520"/>
              </a:lnSpc>
            </a:pP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On-site inspections </a:t>
            </a:r>
            <a:br>
              <a:rPr lang="en-US" altLang="ja-JP" dirty="0">
                <a:solidFill>
                  <a:srgbClr val="343434"/>
                </a:solidFill>
                <a:latin typeface="Noto Sans JP"/>
                <a:ea typeface="Noto Sans JP"/>
                <a:cs typeface="Noto Sans JP"/>
                <a:sym typeface="Noto Sans JP"/>
              </a:rPr>
            </a:b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Consumer surveys </a:t>
            </a:r>
            <a:br>
              <a:rPr lang="en-US" altLang="ja-JP" dirty="0">
                <a:solidFill>
                  <a:srgbClr val="343434"/>
                </a:solidFill>
                <a:latin typeface="Noto Sans JP"/>
                <a:ea typeface="Noto Sans JP"/>
                <a:cs typeface="Noto Sans JP"/>
                <a:sym typeface="Noto Sans JP"/>
              </a:rPr>
            </a:b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Competitor analysis</a:t>
            </a:r>
            <a:endParaRPr lang="en-US" sz="1800" dirty="0">
              <a:solidFill>
                <a:srgbClr val="343434"/>
              </a:solidFill>
              <a:latin typeface="Noto Sans JP"/>
              <a:ea typeface="Noto Sans JP"/>
              <a:cs typeface="Noto Sans JP"/>
              <a:sym typeface="Noto Sans JP"/>
            </a:endParaRPr>
          </a:p>
        </p:txBody>
      </p:sp>
      <p:sp>
        <p:nvSpPr>
          <p:cNvPr id="46" name="TextBox 46"/>
          <p:cNvSpPr txBox="1"/>
          <p:nvPr/>
        </p:nvSpPr>
        <p:spPr>
          <a:xfrm>
            <a:off x="1068099" y="2723657"/>
            <a:ext cx="2794738" cy="425822"/>
          </a:xfrm>
          <a:prstGeom prst="rect">
            <a:avLst/>
          </a:prstGeom>
        </p:spPr>
        <p:txBody>
          <a:bodyPr wrap="square" lIns="0" tIns="0" rIns="0" bIns="0" rtlCol="0" anchor="t">
            <a:spAutoFit/>
          </a:bodyPr>
          <a:lstStyle/>
          <a:p>
            <a:pPr>
              <a:lnSpc>
                <a:spcPts val="3639"/>
              </a:lnSpc>
              <a:spcBef>
                <a:spcPct val="0"/>
              </a:spcBef>
            </a:pPr>
            <a:r>
              <a:rPr lang="en-US" altLang="ja-JP" sz="2599" b="1" dirty="0">
                <a:solidFill>
                  <a:srgbClr val="004AAD"/>
                </a:solidFill>
                <a:latin typeface="Noto Sans JP Bold"/>
                <a:ea typeface="Noto Sans JP Bold"/>
                <a:cs typeface="Noto Sans JP Bold"/>
                <a:sym typeface="Noto Sans JP Bold"/>
              </a:rPr>
              <a:t>Market Research</a:t>
            </a:r>
            <a:endParaRPr lang="en-US" sz="2599" b="1" dirty="0">
              <a:solidFill>
                <a:srgbClr val="004AAD"/>
              </a:solidFill>
              <a:latin typeface="Noto Sans JP Bold"/>
              <a:ea typeface="Noto Sans JP Bold"/>
              <a:cs typeface="Noto Sans JP Bold"/>
              <a:sym typeface="Noto Sans JP Bold"/>
            </a:endParaRPr>
          </a:p>
        </p:txBody>
      </p:sp>
      <p:sp>
        <p:nvSpPr>
          <p:cNvPr id="47" name="TextBox 47"/>
          <p:cNvSpPr txBox="1"/>
          <p:nvPr/>
        </p:nvSpPr>
        <p:spPr>
          <a:xfrm>
            <a:off x="5260723" y="2544292"/>
            <a:ext cx="3159483" cy="425822"/>
          </a:xfrm>
          <a:prstGeom prst="rect">
            <a:avLst/>
          </a:prstGeom>
        </p:spPr>
        <p:txBody>
          <a:bodyPr wrap="square" lIns="0" tIns="0" rIns="0" bIns="0" rtlCol="0" anchor="t">
            <a:spAutoFit/>
          </a:bodyPr>
          <a:lstStyle/>
          <a:p>
            <a:pPr algn="ctr">
              <a:lnSpc>
                <a:spcPts val="3639"/>
              </a:lnSpc>
              <a:spcBef>
                <a:spcPct val="0"/>
              </a:spcBef>
            </a:pPr>
            <a:r>
              <a:rPr lang="en-US" altLang="ja-JP" sz="2599" b="1" dirty="0">
                <a:solidFill>
                  <a:srgbClr val="004AAD"/>
                </a:solidFill>
                <a:latin typeface="Noto Sans JP Bold"/>
                <a:ea typeface="Noto Sans JP Bold"/>
                <a:cs typeface="Noto Sans JP Bold"/>
                <a:sym typeface="Noto Sans JP Bold"/>
              </a:rPr>
              <a:t>Sales Channel</a:t>
            </a:r>
          </a:p>
        </p:txBody>
      </p:sp>
      <p:sp>
        <p:nvSpPr>
          <p:cNvPr id="48" name="TextBox 48"/>
          <p:cNvSpPr txBox="1"/>
          <p:nvPr/>
        </p:nvSpPr>
        <p:spPr>
          <a:xfrm>
            <a:off x="5269864" y="3665220"/>
            <a:ext cx="3505532" cy="616131"/>
          </a:xfrm>
          <a:prstGeom prst="rect">
            <a:avLst/>
          </a:prstGeom>
        </p:spPr>
        <p:txBody>
          <a:bodyPr wrap="square" lIns="0" tIns="0" rIns="0" bIns="0" rtlCol="0" anchor="t">
            <a:spAutoFit/>
          </a:bodyPr>
          <a:lstStyle/>
          <a:p>
            <a:pPr>
              <a:lnSpc>
                <a:spcPts val="2520"/>
              </a:lnSpc>
            </a:pPr>
            <a:r>
              <a:rPr lang="en-US" dirty="0">
                <a:solidFill>
                  <a:srgbClr val="343434"/>
                </a:solidFill>
                <a:latin typeface="Noto Sans JP"/>
                <a:ea typeface="Noto Sans JP"/>
                <a:cs typeface="Noto Sans JP"/>
                <a:sym typeface="Noto Sans JP"/>
              </a:rPr>
              <a:t>・Contracts with local retailers </a:t>
            </a:r>
            <a:r>
              <a:rPr lang="ja-JP" altLang="en-US" dirty="0">
                <a:solidFill>
                  <a:srgbClr val="343434"/>
                </a:solidFill>
                <a:latin typeface="Noto Sans JP"/>
                <a:ea typeface="Noto Sans JP"/>
                <a:cs typeface="Noto Sans JP"/>
                <a:sym typeface="Noto Sans JP"/>
              </a:rPr>
              <a:t>　　   </a:t>
            </a:r>
            <a:endParaRPr lang="en-US" altLang="ja-JP" dirty="0">
              <a:solidFill>
                <a:srgbClr val="343434"/>
              </a:solidFill>
              <a:latin typeface="Noto Sans JP"/>
              <a:ea typeface="Noto Sans JP"/>
              <a:cs typeface="Noto Sans JP"/>
              <a:sym typeface="Noto Sans JP"/>
            </a:endParaRPr>
          </a:p>
          <a:p>
            <a:pPr>
              <a:lnSpc>
                <a:spcPts val="2520"/>
              </a:lnSpc>
            </a:pPr>
            <a:r>
              <a:rPr lang="ja-JP" altLang="en-US" dirty="0">
                <a:solidFill>
                  <a:srgbClr val="343434"/>
                </a:solidFill>
                <a:latin typeface="Noto Sans JP"/>
                <a:ea typeface="Noto Sans JP"/>
                <a:cs typeface="Noto Sans JP"/>
                <a:sym typeface="Noto Sans JP"/>
              </a:rPr>
              <a:t>　</a:t>
            </a:r>
            <a:r>
              <a:rPr lang="en-US" dirty="0">
                <a:solidFill>
                  <a:srgbClr val="343434"/>
                </a:solidFill>
                <a:latin typeface="Noto Sans JP"/>
                <a:ea typeface="Noto Sans JP"/>
                <a:cs typeface="Noto Sans JP"/>
                <a:sym typeface="Noto Sans JP"/>
              </a:rPr>
              <a:t>and e-commerce sites</a:t>
            </a:r>
            <a:endParaRPr lang="en-US" sz="1800" dirty="0">
              <a:solidFill>
                <a:srgbClr val="343434"/>
              </a:solidFill>
              <a:latin typeface="Noto Sans JP"/>
              <a:ea typeface="Noto Sans JP"/>
              <a:cs typeface="Noto Sans JP"/>
              <a:sym typeface="Noto Sans JP"/>
            </a:endParaRPr>
          </a:p>
        </p:txBody>
      </p:sp>
      <p:sp>
        <p:nvSpPr>
          <p:cNvPr id="49" name="TextBox 49"/>
          <p:cNvSpPr txBox="1"/>
          <p:nvPr/>
        </p:nvSpPr>
        <p:spPr>
          <a:xfrm>
            <a:off x="5149102" y="1737179"/>
            <a:ext cx="3792522"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004AAD"/>
                </a:solidFill>
                <a:latin typeface="Noto Sans JP Bold"/>
                <a:ea typeface="Noto Sans JP Bold"/>
                <a:cs typeface="Noto Sans JP Bold"/>
                <a:sym typeface="Noto Sans JP Bold"/>
              </a:rPr>
              <a:t>July–September 2025</a:t>
            </a:r>
          </a:p>
        </p:txBody>
      </p:sp>
      <p:sp>
        <p:nvSpPr>
          <p:cNvPr id="50" name="TextBox 50"/>
          <p:cNvSpPr txBox="1"/>
          <p:nvPr/>
        </p:nvSpPr>
        <p:spPr>
          <a:xfrm>
            <a:off x="10470098" y="2723657"/>
            <a:ext cx="1863085" cy="438785"/>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004AAD"/>
                </a:solidFill>
                <a:latin typeface="Noto Sans JP Bold"/>
                <a:ea typeface="Noto Sans JP Bold"/>
                <a:cs typeface="Noto Sans JP Bold"/>
                <a:sym typeface="Noto Sans JP Bold"/>
              </a:rPr>
              <a:t>Test Sales</a:t>
            </a:r>
          </a:p>
        </p:txBody>
      </p:sp>
      <p:sp>
        <p:nvSpPr>
          <p:cNvPr id="51" name="TextBox 51"/>
          <p:cNvSpPr txBox="1"/>
          <p:nvPr/>
        </p:nvSpPr>
        <p:spPr>
          <a:xfrm>
            <a:off x="9738464" y="3665220"/>
            <a:ext cx="3505534" cy="936731"/>
          </a:xfrm>
          <a:prstGeom prst="rect">
            <a:avLst/>
          </a:prstGeom>
        </p:spPr>
        <p:txBody>
          <a:bodyPr wrap="square" lIns="0" tIns="0" rIns="0" bIns="0" rtlCol="0" anchor="t">
            <a:spAutoFit/>
          </a:bodyPr>
          <a:lstStyle/>
          <a:p>
            <a:pPr>
              <a:lnSpc>
                <a:spcPts val="2520"/>
              </a:lnSpc>
            </a:pPr>
            <a:r>
              <a:rPr lang="en-US" dirty="0">
                <a:solidFill>
                  <a:srgbClr val="343434"/>
                </a:solidFill>
                <a:latin typeface="Noto Sans JP"/>
                <a:ea typeface="Noto Sans JP"/>
                <a:cs typeface="Noto Sans JP"/>
                <a:sym typeface="Noto Sans JP"/>
              </a:rPr>
              <a:t>・Sample distribution to target </a:t>
            </a:r>
          </a:p>
          <a:p>
            <a:pPr>
              <a:lnSpc>
                <a:spcPts val="2520"/>
              </a:lnSpc>
            </a:pPr>
            <a:r>
              <a:rPr lang="ja-JP" altLang="en-US" dirty="0">
                <a:solidFill>
                  <a:srgbClr val="343434"/>
                </a:solidFill>
                <a:latin typeface="Noto Sans JP"/>
                <a:ea typeface="Noto Sans JP"/>
                <a:cs typeface="Noto Sans JP"/>
                <a:sym typeface="Noto Sans JP"/>
              </a:rPr>
              <a:t>　</a:t>
            </a:r>
            <a:r>
              <a:rPr lang="en-US" dirty="0">
                <a:solidFill>
                  <a:srgbClr val="343434"/>
                </a:solidFill>
                <a:latin typeface="Noto Sans JP"/>
                <a:ea typeface="Noto Sans JP"/>
                <a:cs typeface="Noto Sans JP"/>
                <a:sym typeface="Noto Sans JP"/>
              </a:rPr>
              <a:t>customers </a:t>
            </a:r>
            <a:br>
              <a:rPr lang="en-US" dirty="0">
                <a:solidFill>
                  <a:srgbClr val="343434"/>
                </a:solidFill>
                <a:latin typeface="Noto Sans JP"/>
                <a:ea typeface="Noto Sans JP"/>
                <a:cs typeface="Noto Sans JP"/>
                <a:sym typeface="Noto Sans JP"/>
              </a:rPr>
            </a:br>
            <a:r>
              <a:rPr lang="en-US" dirty="0">
                <a:solidFill>
                  <a:srgbClr val="343434"/>
                </a:solidFill>
                <a:latin typeface="Noto Sans JP"/>
                <a:ea typeface="Noto Sans JP"/>
                <a:cs typeface="Noto Sans JP"/>
                <a:sym typeface="Noto Sans JP"/>
              </a:rPr>
              <a:t>・Social media promotion</a:t>
            </a:r>
            <a:endParaRPr lang="en-US" sz="1800" dirty="0">
              <a:solidFill>
                <a:srgbClr val="343434"/>
              </a:solidFill>
              <a:latin typeface="Noto Sans JP"/>
              <a:ea typeface="Noto Sans JP"/>
              <a:cs typeface="Noto Sans JP"/>
              <a:sym typeface="Noto Sans JP"/>
            </a:endParaRPr>
          </a:p>
        </p:txBody>
      </p:sp>
      <p:sp>
        <p:nvSpPr>
          <p:cNvPr id="52" name="TextBox 52"/>
          <p:cNvSpPr txBox="1"/>
          <p:nvPr/>
        </p:nvSpPr>
        <p:spPr>
          <a:xfrm>
            <a:off x="14344131" y="2564829"/>
            <a:ext cx="2977852" cy="800219"/>
          </a:xfrm>
          <a:prstGeom prst="rect">
            <a:avLst/>
          </a:prstGeom>
        </p:spPr>
        <p:txBody>
          <a:bodyPr wrap="square" lIns="0" tIns="0" rIns="0" bIns="0" rtlCol="0" anchor="t">
            <a:spAutoFit/>
          </a:bodyPr>
          <a:lstStyle/>
          <a:p>
            <a:pPr algn="ctr"/>
            <a:r>
              <a:rPr lang="en-US" altLang="ja-JP" sz="2600" b="1" dirty="0">
                <a:solidFill>
                  <a:schemeClr val="tx2"/>
                </a:solidFill>
              </a:rPr>
              <a:t>Full Sales Launch &amp; Brand Building</a:t>
            </a:r>
          </a:p>
        </p:txBody>
      </p:sp>
      <p:sp>
        <p:nvSpPr>
          <p:cNvPr id="53" name="TextBox 53"/>
          <p:cNvSpPr txBox="1"/>
          <p:nvPr/>
        </p:nvSpPr>
        <p:spPr>
          <a:xfrm>
            <a:off x="14201029" y="3665220"/>
            <a:ext cx="3282755" cy="936731"/>
          </a:xfrm>
          <a:prstGeom prst="rect">
            <a:avLst/>
          </a:prstGeom>
        </p:spPr>
        <p:txBody>
          <a:bodyPr wrap="square" lIns="0" tIns="0" rIns="0" bIns="0" rtlCol="0" anchor="t">
            <a:spAutoFit/>
          </a:bodyPr>
          <a:lstStyle/>
          <a:p>
            <a:pPr>
              <a:lnSpc>
                <a:spcPts val="2520"/>
              </a:lnSpc>
            </a:pPr>
            <a:r>
              <a:rPr lang="en-US" dirty="0">
                <a:solidFill>
                  <a:srgbClr val="343434"/>
                </a:solidFill>
                <a:latin typeface="Noto Sans JP"/>
                <a:ea typeface="Noto Sans JP"/>
                <a:cs typeface="Noto Sans JP"/>
                <a:sym typeface="Noto Sans JP"/>
              </a:rPr>
              <a:t>・Advertising campaigns </a:t>
            </a:r>
            <a:br>
              <a:rPr lang="en-US" dirty="0">
                <a:solidFill>
                  <a:srgbClr val="343434"/>
                </a:solidFill>
                <a:latin typeface="Noto Sans JP"/>
                <a:ea typeface="Noto Sans JP"/>
                <a:cs typeface="Noto Sans JP"/>
                <a:sym typeface="Noto Sans JP"/>
              </a:rPr>
            </a:br>
            <a:r>
              <a:rPr lang="en-US" dirty="0">
                <a:solidFill>
                  <a:srgbClr val="343434"/>
                </a:solidFill>
                <a:latin typeface="Noto Sans JP"/>
                <a:ea typeface="Noto Sans JP"/>
                <a:cs typeface="Noto Sans JP"/>
                <a:sym typeface="Noto Sans JP"/>
              </a:rPr>
              <a:t>・Expanding local brand </a:t>
            </a:r>
          </a:p>
          <a:p>
            <a:pPr>
              <a:lnSpc>
                <a:spcPts val="2520"/>
              </a:lnSpc>
            </a:pPr>
            <a:r>
              <a:rPr lang="ja-JP" altLang="en-US" dirty="0">
                <a:solidFill>
                  <a:srgbClr val="343434"/>
                </a:solidFill>
                <a:latin typeface="Noto Sans JP"/>
                <a:ea typeface="Noto Sans JP"/>
                <a:cs typeface="Noto Sans JP"/>
                <a:sym typeface="Noto Sans JP"/>
              </a:rPr>
              <a:t>　</a:t>
            </a:r>
            <a:r>
              <a:rPr lang="en-US" dirty="0">
                <a:solidFill>
                  <a:srgbClr val="343434"/>
                </a:solidFill>
                <a:latin typeface="Noto Sans JP"/>
                <a:ea typeface="Noto Sans JP"/>
                <a:cs typeface="Noto Sans JP"/>
                <a:sym typeface="Noto Sans JP"/>
              </a:rPr>
              <a:t>awareness</a:t>
            </a:r>
            <a:endParaRPr lang="en-US" sz="1800" dirty="0">
              <a:solidFill>
                <a:srgbClr val="343434"/>
              </a:solidFill>
              <a:latin typeface="Noto Sans JP"/>
              <a:ea typeface="Noto Sans JP"/>
              <a:cs typeface="Noto Sans JP"/>
              <a:sym typeface="Noto Sans JP"/>
            </a:endParaRPr>
          </a:p>
        </p:txBody>
      </p:sp>
      <p:sp>
        <p:nvSpPr>
          <p:cNvPr id="54" name="TextBox 54"/>
          <p:cNvSpPr txBox="1"/>
          <p:nvPr/>
        </p:nvSpPr>
        <p:spPr>
          <a:xfrm>
            <a:off x="9423303" y="1739328"/>
            <a:ext cx="4262539"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004AAD"/>
                </a:solidFill>
                <a:latin typeface="Noto Sans JP Bold"/>
                <a:ea typeface="Noto Sans JP Bold"/>
                <a:cs typeface="Noto Sans JP Bold"/>
                <a:sym typeface="Noto Sans JP Bold"/>
              </a:rPr>
              <a:t>October–December 2025</a:t>
            </a:r>
          </a:p>
        </p:txBody>
      </p:sp>
      <p:sp>
        <p:nvSpPr>
          <p:cNvPr id="55" name="TextBox 55"/>
          <p:cNvSpPr txBox="1"/>
          <p:nvPr/>
        </p:nvSpPr>
        <p:spPr>
          <a:xfrm>
            <a:off x="14150502" y="1739328"/>
            <a:ext cx="3549915"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004AAD"/>
                </a:solidFill>
                <a:latin typeface="Noto Sans JP Bold"/>
                <a:ea typeface="Noto Sans JP Bold"/>
                <a:cs typeface="Noto Sans JP Bold"/>
                <a:sym typeface="Noto Sans JP Bold"/>
              </a:rPr>
              <a:t>January–March 2026</a:t>
            </a:r>
          </a:p>
        </p:txBody>
      </p:sp>
      <p:grpSp>
        <p:nvGrpSpPr>
          <p:cNvPr id="56" name="Group 56"/>
          <p:cNvGrpSpPr/>
          <p:nvPr/>
        </p:nvGrpSpPr>
        <p:grpSpPr>
          <a:xfrm>
            <a:off x="340475" y="5949079"/>
            <a:ext cx="4262539" cy="915866"/>
            <a:chOff x="0" y="0"/>
            <a:chExt cx="1122644" cy="241216"/>
          </a:xfrm>
        </p:grpSpPr>
        <p:sp>
          <p:nvSpPr>
            <p:cNvPr id="57" name="Freeform 57"/>
            <p:cNvSpPr/>
            <p:nvPr/>
          </p:nvSpPr>
          <p:spPr>
            <a:xfrm>
              <a:off x="0" y="0"/>
              <a:ext cx="1122644" cy="241216"/>
            </a:xfrm>
            <a:custGeom>
              <a:avLst/>
              <a:gdLst/>
              <a:ahLst/>
              <a:cxnLst/>
              <a:rect l="l" t="t" r="r" b="b"/>
              <a:pathLst>
                <a:path w="1122644" h="241216">
                  <a:moveTo>
                    <a:pt x="36325" y="0"/>
                  </a:moveTo>
                  <a:lnTo>
                    <a:pt x="1086319" y="0"/>
                  </a:lnTo>
                  <a:cubicBezTo>
                    <a:pt x="1106381" y="0"/>
                    <a:pt x="1122644" y="16263"/>
                    <a:pt x="1122644" y="36325"/>
                  </a:cubicBezTo>
                  <a:lnTo>
                    <a:pt x="1122644" y="204890"/>
                  </a:lnTo>
                  <a:cubicBezTo>
                    <a:pt x="1122644" y="214525"/>
                    <a:pt x="1118817" y="223764"/>
                    <a:pt x="1112005" y="230576"/>
                  </a:cubicBezTo>
                  <a:cubicBezTo>
                    <a:pt x="1105192" y="237389"/>
                    <a:pt x="1095953" y="241216"/>
                    <a:pt x="1086319" y="241216"/>
                  </a:cubicBezTo>
                  <a:lnTo>
                    <a:pt x="36325" y="241216"/>
                  </a:lnTo>
                  <a:cubicBezTo>
                    <a:pt x="16263" y="241216"/>
                    <a:pt x="0" y="224952"/>
                    <a:pt x="0" y="204890"/>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58" name="TextBox 58"/>
            <p:cNvSpPr txBox="1"/>
            <p:nvPr/>
          </p:nvSpPr>
          <p:spPr>
            <a:xfrm>
              <a:off x="0" y="-238125"/>
              <a:ext cx="1122644" cy="479341"/>
            </a:xfrm>
            <a:prstGeom prst="rect">
              <a:avLst/>
            </a:prstGeom>
          </p:spPr>
          <p:txBody>
            <a:bodyPr lIns="50800" tIns="50800" rIns="50800" bIns="50800" rtlCol="0" anchor="ctr"/>
            <a:lstStyle/>
            <a:p>
              <a:pPr algn="ctr">
                <a:lnSpc>
                  <a:spcPts val="2940"/>
                </a:lnSpc>
              </a:pPr>
              <a:endParaRPr/>
            </a:p>
          </p:txBody>
        </p:sp>
      </p:grpSp>
      <p:grpSp>
        <p:nvGrpSpPr>
          <p:cNvPr id="59" name="Group 59"/>
          <p:cNvGrpSpPr/>
          <p:nvPr/>
        </p:nvGrpSpPr>
        <p:grpSpPr>
          <a:xfrm>
            <a:off x="4799847" y="5949079"/>
            <a:ext cx="4262539" cy="915866"/>
            <a:chOff x="0" y="0"/>
            <a:chExt cx="1122644" cy="241216"/>
          </a:xfrm>
        </p:grpSpPr>
        <p:sp>
          <p:nvSpPr>
            <p:cNvPr id="60" name="Freeform 60"/>
            <p:cNvSpPr/>
            <p:nvPr/>
          </p:nvSpPr>
          <p:spPr>
            <a:xfrm>
              <a:off x="0" y="0"/>
              <a:ext cx="1122644" cy="241216"/>
            </a:xfrm>
            <a:custGeom>
              <a:avLst/>
              <a:gdLst/>
              <a:ahLst/>
              <a:cxnLst/>
              <a:rect l="l" t="t" r="r" b="b"/>
              <a:pathLst>
                <a:path w="1122644" h="241216">
                  <a:moveTo>
                    <a:pt x="36325" y="0"/>
                  </a:moveTo>
                  <a:lnTo>
                    <a:pt x="1086319" y="0"/>
                  </a:lnTo>
                  <a:cubicBezTo>
                    <a:pt x="1106381" y="0"/>
                    <a:pt x="1122644" y="16263"/>
                    <a:pt x="1122644" y="36325"/>
                  </a:cubicBezTo>
                  <a:lnTo>
                    <a:pt x="1122644" y="204890"/>
                  </a:lnTo>
                  <a:cubicBezTo>
                    <a:pt x="1122644" y="214525"/>
                    <a:pt x="1118817" y="223764"/>
                    <a:pt x="1112005" y="230576"/>
                  </a:cubicBezTo>
                  <a:cubicBezTo>
                    <a:pt x="1105192" y="237389"/>
                    <a:pt x="1095953" y="241216"/>
                    <a:pt x="1086319" y="241216"/>
                  </a:cubicBezTo>
                  <a:lnTo>
                    <a:pt x="36325" y="241216"/>
                  </a:lnTo>
                  <a:cubicBezTo>
                    <a:pt x="16263" y="241216"/>
                    <a:pt x="0" y="224952"/>
                    <a:pt x="0" y="204890"/>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61" name="TextBox 61"/>
            <p:cNvSpPr txBox="1"/>
            <p:nvPr/>
          </p:nvSpPr>
          <p:spPr>
            <a:xfrm>
              <a:off x="0" y="-238125"/>
              <a:ext cx="1122644" cy="479341"/>
            </a:xfrm>
            <a:prstGeom prst="rect">
              <a:avLst/>
            </a:prstGeom>
          </p:spPr>
          <p:txBody>
            <a:bodyPr lIns="50800" tIns="50800" rIns="50800" bIns="50800" rtlCol="0" anchor="ctr"/>
            <a:lstStyle/>
            <a:p>
              <a:pPr algn="ctr">
                <a:lnSpc>
                  <a:spcPts val="2940"/>
                </a:lnSpc>
              </a:pPr>
              <a:endParaRPr/>
            </a:p>
          </p:txBody>
        </p:sp>
      </p:grpSp>
      <p:grpSp>
        <p:nvGrpSpPr>
          <p:cNvPr id="62" name="Group 62"/>
          <p:cNvGrpSpPr/>
          <p:nvPr/>
        </p:nvGrpSpPr>
        <p:grpSpPr>
          <a:xfrm>
            <a:off x="9259218" y="5949079"/>
            <a:ext cx="4262539" cy="915866"/>
            <a:chOff x="0" y="0"/>
            <a:chExt cx="1122644" cy="241216"/>
          </a:xfrm>
        </p:grpSpPr>
        <p:sp>
          <p:nvSpPr>
            <p:cNvPr id="63" name="Freeform 63"/>
            <p:cNvSpPr/>
            <p:nvPr/>
          </p:nvSpPr>
          <p:spPr>
            <a:xfrm>
              <a:off x="0" y="0"/>
              <a:ext cx="1122644" cy="241216"/>
            </a:xfrm>
            <a:custGeom>
              <a:avLst/>
              <a:gdLst/>
              <a:ahLst/>
              <a:cxnLst/>
              <a:rect l="l" t="t" r="r" b="b"/>
              <a:pathLst>
                <a:path w="1122644" h="241216">
                  <a:moveTo>
                    <a:pt x="36325" y="0"/>
                  </a:moveTo>
                  <a:lnTo>
                    <a:pt x="1086319" y="0"/>
                  </a:lnTo>
                  <a:cubicBezTo>
                    <a:pt x="1106381" y="0"/>
                    <a:pt x="1122644" y="16263"/>
                    <a:pt x="1122644" y="36325"/>
                  </a:cubicBezTo>
                  <a:lnTo>
                    <a:pt x="1122644" y="204890"/>
                  </a:lnTo>
                  <a:cubicBezTo>
                    <a:pt x="1122644" y="214525"/>
                    <a:pt x="1118817" y="223764"/>
                    <a:pt x="1112005" y="230576"/>
                  </a:cubicBezTo>
                  <a:cubicBezTo>
                    <a:pt x="1105192" y="237389"/>
                    <a:pt x="1095953" y="241216"/>
                    <a:pt x="1086319" y="241216"/>
                  </a:cubicBezTo>
                  <a:lnTo>
                    <a:pt x="36325" y="241216"/>
                  </a:lnTo>
                  <a:cubicBezTo>
                    <a:pt x="16263" y="241216"/>
                    <a:pt x="0" y="224952"/>
                    <a:pt x="0" y="204890"/>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64" name="TextBox 64"/>
            <p:cNvSpPr txBox="1"/>
            <p:nvPr/>
          </p:nvSpPr>
          <p:spPr>
            <a:xfrm>
              <a:off x="0" y="-238125"/>
              <a:ext cx="1122644" cy="479341"/>
            </a:xfrm>
            <a:prstGeom prst="rect">
              <a:avLst/>
            </a:prstGeom>
          </p:spPr>
          <p:txBody>
            <a:bodyPr lIns="50800" tIns="50800" rIns="50800" bIns="50800" rtlCol="0" anchor="ctr"/>
            <a:lstStyle/>
            <a:p>
              <a:pPr algn="ctr">
                <a:lnSpc>
                  <a:spcPts val="2940"/>
                </a:lnSpc>
              </a:pPr>
              <a:endParaRPr/>
            </a:p>
          </p:txBody>
        </p:sp>
      </p:grpSp>
      <p:grpSp>
        <p:nvGrpSpPr>
          <p:cNvPr id="65" name="Group 65"/>
          <p:cNvGrpSpPr/>
          <p:nvPr/>
        </p:nvGrpSpPr>
        <p:grpSpPr>
          <a:xfrm>
            <a:off x="13718590" y="6973927"/>
            <a:ext cx="4262539" cy="2942779"/>
            <a:chOff x="0" y="0"/>
            <a:chExt cx="1122644" cy="775053"/>
          </a:xfrm>
        </p:grpSpPr>
        <p:sp>
          <p:nvSpPr>
            <p:cNvPr id="66" name="Freeform 66"/>
            <p:cNvSpPr/>
            <p:nvPr/>
          </p:nvSpPr>
          <p:spPr>
            <a:xfrm>
              <a:off x="0" y="0"/>
              <a:ext cx="1122644" cy="775053"/>
            </a:xfrm>
            <a:custGeom>
              <a:avLst/>
              <a:gdLst/>
              <a:ahLst/>
              <a:cxnLst/>
              <a:rect l="l" t="t" r="r" b="b"/>
              <a:pathLst>
                <a:path w="1122644" h="775053">
                  <a:moveTo>
                    <a:pt x="36325" y="0"/>
                  </a:moveTo>
                  <a:lnTo>
                    <a:pt x="1086319" y="0"/>
                  </a:lnTo>
                  <a:cubicBezTo>
                    <a:pt x="1106381" y="0"/>
                    <a:pt x="1122644" y="16263"/>
                    <a:pt x="1122644" y="36325"/>
                  </a:cubicBezTo>
                  <a:lnTo>
                    <a:pt x="1122644" y="738727"/>
                  </a:lnTo>
                  <a:cubicBezTo>
                    <a:pt x="1122644" y="748362"/>
                    <a:pt x="1118817" y="757601"/>
                    <a:pt x="1112005" y="764413"/>
                  </a:cubicBezTo>
                  <a:cubicBezTo>
                    <a:pt x="1105192" y="771226"/>
                    <a:pt x="1095953" y="775053"/>
                    <a:pt x="1086319" y="775053"/>
                  </a:cubicBezTo>
                  <a:lnTo>
                    <a:pt x="36325" y="775053"/>
                  </a:lnTo>
                  <a:cubicBezTo>
                    <a:pt x="26691" y="775053"/>
                    <a:pt x="17452" y="771226"/>
                    <a:pt x="10639" y="764413"/>
                  </a:cubicBezTo>
                  <a:cubicBezTo>
                    <a:pt x="3827" y="757601"/>
                    <a:pt x="0" y="748362"/>
                    <a:pt x="0" y="738727"/>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67" name="TextBox 67"/>
            <p:cNvSpPr txBox="1"/>
            <p:nvPr/>
          </p:nvSpPr>
          <p:spPr>
            <a:xfrm>
              <a:off x="0" y="-238125"/>
              <a:ext cx="1122644" cy="1013178"/>
            </a:xfrm>
            <a:prstGeom prst="rect">
              <a:avLst/>
            </a:prstGeom>
          </p:spPr>
          <p:txBody>
            <a:bodyPr lIns="50800" tIns="50800" rIns="50800" bIns="50800" rtlCol="0" anchor="ctr"/>
            <a:lstStyle/>
            <a:p>
              <a:pPr algn="ctr">
                <a:lnSpc>
                  <a:spcPts val="2940"/>
                </a:lnSpc>
              </a:pPr>
              <a:endParaRPr/>
            </a:p>
          </p:txBody>
        </p:sp>
      </p:grpSp>
      <p:grpSp>
        <p:nvGrpSpPr>
          <p:cNvPr id="68" name="Group 68"/>
          <p:cNvGrpSpPr/>
          <p:nvPr/>
        </p:nvGrpSpPr>
        <p:grpSpPr>
          <a:xfrm>
            <a:off x="337282" y="6973927"/>
            <a:ext cx="4262539" cy="2942779"/>
            <a:chOff x="0" y="0"/>
            <a:chExt cx="1122644" cy="775053"/>
          </a:xfrm>
        </p:grpSpPr>
        <p:sp>
          <p:nvSpPr>
            <p:cNvPr id="69" name="Freeform 69"/>
            <p:cNvSpPr/>
            <p:nvPr/>
          </p:nvSpPr>
          <p:spPr>
            <a:xfrm>
              <a:off x="0" y="0"/>
              <a:ext cx="1122644" cy="775053"/>
            </a:xfrm>
            <a:custGeom>
              <a:avLst/>
              <a:gdLst/>
              <a:ahLst/>
              <a:cxnLst/>
              <a:rect l="l" t="t" r="r" b="b"/>
              <a:pathLst>
                <a:path w="1122644" h="775053">
                  <a:moveTo>
                    <a:pt x="36325" y="0"/>
                  </a:moveTo>
                  <a:lnTo>
                    <a:pt x="1086319" y="0"/>
                  </a:lnTo>
                  <a:cubicBezTo>
                    <a:pt x="1106381" y="0"/>
                    <a:pt x="1122644" y="16263"/>
                    <a:pt x="1122644" y="36325"/>
                  </a:cubicBezTo>
                  <a:lnTo>
                    <a:pt x="1122644" y="738727"/>
                  </a:lnTo>
                  <a:cubicBezTo>
                    <a:pt x="1122644" y="748362"/>
                    <a:pt x="1118817" y="757601"/>
                    <a:pt x="1112005" y="764413"/>
                  </a:cubicBezTo>
                  <a:cubicBezTo>
                    <a:pt x="1105192" y="771226"/>
                    <a:pt x="1095953" y="775053"/>
                    <a:pt x="1086319" y="775053"/>
                  </a:cubicBezTo>
                  <a:lnTo>
                    <a:pt x="36325" y="775053"/>
                  </a:lnTo>
                  <a:cubicBezTo>
                    <a:pt x="26691" y="775053"/>
                    <a:pt x="17452" y="771226"/>
                    <a:pt x="10639" y="764413"/>
                  </a:cubicBezTo>
                  <a:cubicBezTo>
                    <a:pt x="3827" y="757601"/>
                    <a:pt x="0" y="748362"/>
                    <a:pt x="0" y="738727"/>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70" name="TextBox 70"/>
            <p:cNvSpPr txBox="1"/>
            <p:nvPr/>
          </p:nvSpPr>
          <p:spPr>
            <a:xfrm>
              <a:off x="0" y="-238125"/>
              <a:ext cx="1122644" cy="1013178"/>
            </a:xfrm>
            <a:prstGeom prst="rect">
              <a:avLst/>
            </a:prstGeom>
          </p:spPr>
          <p:txBody>
            <a:bodyPr lIns="50800" tIns="50800" rIns="50800" bIns="50800" rtlCol="0" anchor="ctr"/>
            <a:lstStyle/>
            <a:p>
              <a:pPr algn="ctr">
                <a:lnSpc>
                  <a:spcPts val="2940"/>
                </a:lnSpc>
              </a:pPr>
              <a:endParaRPr/>
            </a:p>
          </p:txBody>
        </p:sp>
      </p:grpSp>
      <p:grpSp>
        <p:nvGrpSpPr>
          <p:cNvPr id="71" name="Group 71"/>
          <p:cNvGrpSpPr/>
          <p:nvPr/>
        </p:nvGrpSpPr>
        <p:grpSpPr>
          <a:xfrm>
            <a:off x="604386" y="7814889"/>
            <a:ext cx="3722164" cy="1784225"/>
            <a:chOff x="0" y="0"/>
            <a:chExt cx="980323" cy="469919"/>
          </a:xfrm>
        </p:grpSpPr>
        <p:sp>
          <p:nvSpPr>
            <p:cNvPr id="72" name="Freeform 72"/>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73" name="TextBox 73"/>
            <p:cNvSpPr txBox="1"/>
            <p:nvPr/>
          </p:nvSpPr>
          <p:spPr>
            <a:xfrm>
              <a:off x="0" y="-238125"/>
              <a:ext cx="980323" cy="708044"/>
            </a:xfrm>
            <a:prstGeom prst="rect">
              <a:avLst/>
            </a:prstGeom>
          </p:spPr>
          <p:txBody>
            <a:bodyPr lIns="50800" tIns="50800" rIns="50800" bIns="50800" rtlCol="0" anchor="ctr"/>
            <a:lstStyle/>
            <a:p>
              <a:pPr algn="ctr">
                <a:lnSpc>
                  <a:spcPts val="2940"/>
                </a:lnSpc>
              </a:pPr>
              <a:endParaRPr/>
            </a:p>
          </p:txBody>
        </p:sp>
      </p:grpSp>
      <p:grpSp>
        <p:nvGrpSpPr>
          <p:cNvPr id="74" name="Group 74"/>
          <p:cNvGrpSpPr/>
          <p:nvPr/>
        </p:nvGrpSpPr>
        <p:grpSpPr>
          <a:xfrm>
            <a:off x="4799847" y="6973927"/>
            <a:ext cx="4262539" cy="2942779"/>
            <a:chOff x="0" y="0"/>
            <a:chExt cx="1122644" cy="775053"/>
          </a:xfrm>
        </p:grpSpPr>
        <p:sp>
          <p:nvSpPr>
            <p:cNvPr id="75" name="Freeform 75"/>
            <p:cNvSpPr/>
            <p:nvPr/>
          </p:nvSpPr>
          <p:spPr>
            <a:xfrm>
              <a:off x="0" y="0"/>
              <a:ext cx="1122644" cy="775053"/>
            </a:xfrm>
            <a:custGeom>
              <a:avLst/>
              <a:gdLst/>
              <a:ahLst/>
              <a:cxnLst/>
              <a:rect l="l" t="t" r="r" b="b"/>
              <a:pathLst>
                <a:path w="1122644" h="775053">
                  <a:moveTo>
                    <a:pt x="36325" y="0"/>
                  </a:moveTo>
                  <a:lnTo>
                    <a:pt x="1086319" y="0"/>
                  </a:lnTo>
                  <a:cubicBezTo>
                    <a:pt x="1106381" y="0"/>
                    <a:pt x="1122644" y="16263"/>
                    <a:pt x="1122644" y="36325"/>
                  </a:cubicBezTo>
                  <a:lnTo>
                    <a:pt x="1122644" y="738727"/>
                  </a:lnTo>
                  <a:cubicBezTo>
                    <a:pt x="1122644" y="748362"/>
                    <a:pt x="1118817" y="757601"/>
                    <a:pt x="1112005" y="764413"/>
                  </a:cubicBezTo>
                  <a:cubicBezTo>
                    <a:pt x="1105192" y="771226"/>
                    <a:pt x="1095953" y="775053"/>
                    <a:pt x="1086319" y="775053"/>
                  </a:cubicBezTo>
                  <a:lnTo>
                    <a:pt x="36325" y="775053"/>
                  </a:lnTo>
                  <a:cubicBezTo>
                    <a:pt x="26691" y="775053"/>
                    <a:pt x="17452" y="771226"/>
                    <a:pt x="10639" y="764413"/>
                  </a:cubicBezTo>
                  <a:cubicBezTo>
                    <a:pt x="3827" y="757601"/>
                    <a:pt x="0" y="748362"/>
                    <a:pt x="0" y="738727"/>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76" name="TextBox 76"/>
            <p:cNvSpPr txBox="1"/>
            <p:nvPr/>
          </p:nvSpPr>
          <p:spPr>
            <a:xfrm>
              <a:off x="0" y="-238125"/>
              <a:ext cx="1122644" cy="1013178"/>
            </a:xfrm>
            <a:prstGeom prst="rect">
              <a:avLst/>
            </a:prstGeom>
          </p:spPr>
          <p:txBody>
            <a:bodyPr lIns="50800" tIns="50800" rIns="50800" bIns="50800" rtlCol="0" anchor="ctr"/>
            <a:lstStyle/>
            <a:p>
              <a:pPr algn="ctr">
                <a:lnSpc>
                  <a:spcPts val="2940"/>
                </a:lnSpc>
              </a:pPr>
              <a:endParaRPr/>
            </a:p>
          </p:txBody>
        </p:sp>
      </p:grpSp>
      <p:grpSp>
        <p:nvGrpSpPr>
          <p:cNvPr id="77" name="Group 77"/>
          <p:cNvGrpSpPr/>
          <p:nvPr/>
        </p:nvGrpSpPr>
        <p:grpSpPr>
          <a:xfrm>
            <a:off x="5070034" y="7814889"/>
            <a:ext cx="3722164" cy="1784225"/>
            <a:chOff x="0" y="0"/>
            <a:chExt cx="980323" cy="469919"/>
          </a:xfrm>
        </p:grpSpPr>
        <p:sp>
          <p:nvSpPr>
            <p:cNvPr id="78" name="Freeform 78"/>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79" name="TextBox 79"/>
            <p:cNvSpPr txBox="1"/>
            <p:nvPr/>
          </p:nvSpPr>
          <p:spPr>
            <a:xfrm>
              <a:off x="0" y="-238125"/>
              <a:ext cx="980323" cy="708044"/>
            </a:xfrm>
            <a:prstGeom prst="rect">
              <a:avLst/>
            </a:prstGeom>
          </p:spPr>
          <p:txBody>
            <a:bodyPr lIns="50800" tIns="50800" rIns="50800" bIns="50800" rtlCol="0" anchor="ctr"/>
            <a:lstStyle/>
            <a:p>
              <a:pPr algn="ctr">
                <a:lnSpc>
                  <a:spcPts val="2940"/>
                </a:lnSpc>
              </a:pPr>
              <a:endParaRPr/>
            </a:p>
          </p:txBody>
        </p:sp>
      </p:grpSp>
      <p:grpSp>
        <p:nvGrpSpPr>
          <p:cNvPr id="80" name="Group 80"/>
          <p:cNvGrpSpPr/>
          <p:nvPr/>
        </p:nvGrpSpPr>
        <p:grpSpPr>
          <a:xfrm>
            <a:off x="9262411" y="6973927"/>
            <a:ext cx="4262539" cy="2942779"/>
            <a:chOff x="0" y="0"/>
            <a:chExt cx="1122644" cy="775053"/>
          </a:xfrm>
        </p:grpSpPr>
        <p:sp>
          <p:nvSpPr>
            <p:cNvPr id="81" name="Freeform 81"/>
            <p:cNvSpPr/>
            <p:nvPr/>
          </p:nvSpPr>
          <p:spPr>
            <a:xfrm>
              <a:off x="0" y="0"/>
              <a:ext cx="1122644" cy="775053"/>
            </a:xfrm>
            <a:custGeom>
              <a:avLst/>
              <a:gdLst/>
              <a:ahLst/>
              <a:cxnLst/>
              <a:rect l="l" t="t" r="r" b="b"/>
              <a:pathLst>
                <a:path w="1122644" h="775053">
                  <a:moveTo>
                    <a:pt x="36325" y="0"/>
                  </a:moveTo>
                  <a:lnTo>
                    <a:pt x="1086319" y="0"/>
                  </a:lnTo>
                  <a:cubicBezTo>
                    <a:pt x="1106381" y="0"/>
                    <a:pt x="1122644" y="16263"/>
                    <a:pt x="1122644" y="36325"/>
                  </a:cubicBezTo>
                  <a:lnTo>
                    <a:pt x="1122644" y="738727"/>
                  </a:lnTo>
                  <a:cubicBezTo>
                    <a:pt x="1122644" y="748362"/>
                    <a:pt x="1118817" y="757601"/>
                    <a:pt x="1112005" y="764413"/>
                  </a:cubicBezTo>
                  <a:cubicBezTo>
                    <a:pt x="1105192" y="771226"/>
                    <a:pt x="1095953" y="775053"/>
                    <a:pt x="1086319" y="775053"/>
                  </a:cubicBezTo>
                  <a:lnTo>
                    <a:pt x="36325" y="775053"/>
                  </a:lnTo>
                  <a:cubicBezTo>
                    <a:pt x="26691" y="775053"/>
                    <a:pt x="17452" y="771226"/>
                    <a:pt x="10639" y="764413"/>
                  </a:cubicBezTo>
                  <a:cubicBezTo>
                    <a:pt x="3827" y="757601"/>
                    <a:pt x="0" y="748362"/>
                    <a:pt x="0" y="738727"/>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82" name="TextBox 82"/>
            <p:cNvSpPr txBox="1"/>
            <p:nvPr/>
          </p:nvSpPr>
          <p:spPr>
            <a:xfrm>
              <a:off x="0" y="-238125"/>
              <a:ext cx="1122644" cy="1013178"/>
            </a:xfrm>
            <a:prstGeom prst="rect">
              <a:avLst/>
            </a:prstGeom>
          </p:spPr>
          <p:txBody>
            <a:bodyPr lIns="50800" tIns="50800" rIns="50800" bIns="50800" rtlCol="0" anchor="ctr"/>
            <a:lstStyle/>
            <a:p>
              <a:pPr algn="ctr">
                <a:lnSpc>
                  <a:spcPts val="2940"/>
                </a:lnSpc>
              </a:pPr>
              <a:endParaRPr/>
            </a:p>
          </p:txBody>
        </p:sp>
      </p:grpSp>
      <p:grpSp>
        <p:nvGrpSpPr>
          <p:cNvPr id="83" name="Group 83"/>
          <p:cNvGrpSpPr/>
          <p:nvPr/>
        </p:nvGrpSpPr>
        <p:grpSpPr>
          <a:xfrm>
            <a:off x="9538636" y="7814889"/>
            <a:ext cx="3722164" cy="1784225"/>
            <a:chOff x="0" y="0"/>
            <a:chExt cx="980323" cy="469919"/>
          </a:xfrm>
        </p:grpSpPr>
        <p:sp>
          <p:nvSpPr>
            <p:cNvPr id="84" name="Freeform 84"/>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85" name="TextBox 85"/>
            <p:cNvSpPr txBox="1"/>
            <p:nvPr/>
          </p:nvSpPr>
          <p:spPr>
            <a:xfrm>
              <a:off x="0" y="-238125"/>
              <a:ext cx="980323" cy="708044"/>
            </a:xfrm>
            <a:prstGeom prst="rect">
              <a:avLst/>
            </a:prstGeom>
          </p:spPr>
          <p:txBody>
            <a:bodyPr lIns="50800" tIns="50800" rIns="50800" bIns="50800" rtlCol="0" anchor="ctr"/>
            <a:lstStyle/>
            <a:p>
              <a:pPr algn="ctr">
                <a:lnSpc>
                  <a:spcPts val="2940"/>
                </a:lnSpc>
              </a:pPr>
              <a:endParaRPr/>
            </a:p>
          </p:txBody>
        </p:sp>
      </p:grpSp>
      <p:grpSp>
        <p:nvGrpSpPr>
          <p:cNvPr id="86" name="Group 86"/>
          <p:cNvGrpSpPr/>
          <p:nvPr/>
        </p:nvGrpSpPr>
        <p:grpSpPr>
          <a:xfrm>
            <a:off x="14001200" y="7814889"/>
            <a:ext cx="3722164" cy="1784225"/>
            <a:chOff x="0" y="0"/>
            <a:chExt cx="980323" cy="469919"/>
          </a:xfrm>
        </p:grpSpPr>
        <p:sp>
          <p:nvSpPr>
            <p:cNvPr id="87" name="Freeform 87"/>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88" name="TextBox 88"/>
            <p:cNvSpPr txBox="1"/>
            <p:nvPr/>
          </p:nvSpPr>
          <p:spPr>
            <a:xfrm>
              <a:off x="0" y="-238125"/>
              <a:ext cx="980323" cy="708044"/>
            </a:xfrm>
            <a:prstGeom prst="rect">
              <a:avLst/>
            </a:prstGeom>
          </p:spPr>
          <p:txBody>
            <a:bodyPr lIns="50800" tIns="50800" rIns="50800" bIns="50800" rtlCol="0" anchor="ctr"/>
            <a:lstStyle/>
            <a:p>
              <a:pPr algn="ctr">
                <a:lnSpc>
                  <a:spcPts val="2940"/>
                </a:lnSpc>
              </a:pPr>
              <a:endParaRPr/>
            </a:p>
          </p:txBody>
        </p:sp>
      </p:grpSp>
      <p:grpSp>
        <p:nvGrpSpPr>
          <p:cNvPr id="89" name="Group 89"/>
          <p:cNvGrpSpPr/>
          <p:nvPr/>
        </p:nvGrpSpPr>
        <p:grpSpPr>
          <a:xfrm>
            <a:off x="13718590" y="5951075"/>
            <a:ext cx="4262539" cy="915866"/>
            <a:chOff x="0" y="0"/>
            <a:chExt cx="1122644" cy="241216"/>
          </a:xfrm>
        </p:grpSpPr>
        <p:sp>
          <p:nvSpPr>
            <p:cNvPr id="90" name="Freeform 90"/>
            <p:cNvSpPr/>
            <p:nvPr/>
          </p:nvSpPr>
          <p:spPr>
            <a:xfrm>
              <a:off x="0" y="0"/>
              <a:ext cx="1122644" cy="241216"/>
            </a:xfrm>
            <a:custGeom>
              <a:avLst/>
              <a:gdLst/>
              <a:ahLst/>
              <a:cxnLst/>
              <a:rect l="l" t="t" r="r" b="b"/>
              <a:pathLst>
                <a:path w="1122644" h="241216">
                  <a:moveTo>
                    <a:pt x="36325" y="0"/>
                  </a:moveTo>
                  <a:lnTo>
                    <a:pt x="1086319" y="0"/>
                  </a:lnTo>
                  <a:cubicBezTo>
                    <a:pt x="1106381" y="0"/>
                    <a:pt x="1122644" y="16263"/>
                    <a:pt x="1122644" y="36325"/>
                  </a:cubicBezTo>
                  <a:lnTo>
                    <a:pt x="1122644" y="204890"/>
                  </a:lnTo>
                  <a:cubicBezTo>
                    <a:pt x="1122644" y="214525"/>
                    <a:pt x="1118817" y="223764"/>
                    <a:pt x="1112005" y="230576"/>
                  </a:cubicBezTo>
                  <a:cubicBezTo>
                    <a:pt x="1105192" y="237389"/>
                    <a:pt x="1095953" y="241216"/>
                    <a:pt x="1086319" y="241216"/>
                  </a:cubicBezTo>
                  <a:lnTo>
                    <a:pt x="36325" y="241216"/>
                  </a:lnTo>
                  <a:cubicBezTo>
                    <a:pt x="16263" y="241216"/>
                    <a:pt x="0" y="224952"/>
                    <a:pt x="0" y="204890"/>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91" name="TextBox 91"/>
            <p:cNvSpPr txBox="1"/>
            <p:nvPr/>
          </p:nvSpPr>
          <p:spPr>
            <a:xfrm>
              <a:off x="0" y="-238125"/>
              <a:ext cx="1122644" cy="479341"/>
            </a:xfrm>
            <a:prstGeom prst="rect">
              <a:avLst/>
            </a:prstGeom>
          </p:spPr>
          <p:txBody>
            <a:bodyPr lIns="50800" tIns="50800" rIns="50800" bIns="50800" rtlCol="0" anchor="ctr"/>
            <a:lstStyle/>
            <a:p>
              <a:pPr algn="ctr">
                <a:lnSpc>
                  <a:spcPts val="2940"/>
                </a:lnSpc>
              </a:pPr>
              <a:endParaRPr/>
            </a:p>
          </p:txBody>
        </p:sp>
      </p:grpSp>
      <p:sp>
        <p:nvSpPr>
          <p:cNvPr id="92" name="TextBox 92"/>
          <p:cNvSpPr txBox="1"/>
          <p:nvPr/>
        </p:nvSpPr>
        <p:spPr>
          <a:xfrm>
            <a:off x="435369" y="6194941"/>
            <a:ext cx="4086719"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004AAD"/>
                </a:solidFill>
                <a:latin typeface="Noto Sans JP Bold"/>
                <a:ea typeface="Noto Sans JP Bold"/>
                <a:cs typeface="Noto Sans JP Bold"/>
                <a:sym typeface="Noto Sans JP Bold"/>
              </a:rPr>
              <a:t>Month XXXX–Month XXXX</a:t>
            </a:r>
          </a:p>
        </p:txBody>
      </p:sp>
      <p:sp>
        <p:nvSpPr>
          <p:cNvPr id="93" name="TextBox 93"/>
          <p:cNvSpPr txBox="1"/>
          <p:nvPr/>
        </p:nvSpPr>
        <p:spPr>
          <a:xfrm>
            <a:off x="821017" y="8084820"/>
            <a:ext cx="1648951" cy="941540"/>
          </a:xfrm>
          <a:prstGeom prst="rect">
            <a:avLst/>
          </a:prstGeom>
        </p:spPr>
        <p:txBody>
          <a:bodyPr wrap="square" lIns="0" tIns="0" rIns="0" bIns="0" rtlCol="0" anchor="t">
            <a:spAutoFit/>
          </a:bodyPr>
          <a:lstStyle/>
          <a:p>
            <a:pPr>
              <a:lnSpc>
                <a:spcPts val="2520"/>
              </a:lnSpc>
            </a:pP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1 </a:t>
            </a:r>
            <a:br>
              <a:rPr lang="en-US" altLang="ja-JP" dirty="0">
                <a:solidFill>
                  <a:srgbClr val="343434"/>
                </a:solidFill>
                <a:latin typeface="Noto Sans JP"/>
                <a:ea typeface="Noto Sans JP"/>
                <a:cs typeface="Noto Sans JP"/>
                <a:sym typeface="Noto Sans JP"/>
              </a:rPr>
            </a:b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2</a:t>
            </a:r>
            <a:br>
              <a:rPr lang="en-US" altLang="ja-JP" dirty="0">
                <a:solidFill>
                  <a:srgbClr val="343434"/>
                </a:solidFill>
                <a:latin typeface="Noto Sans JP"/>
                <a:ea typeface="Noto Sans JP"/>
                <a:cs typeface="Noto Sans JP"/>
                <a:sym typeface="Noto Sans JP"/>
              </a:rPr>
            </a:b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3</a:t>
            </a:r>
            <a:endParaRPr lang="en-US" altLang="ja-JP" sz="1800" dirty="0">
              <a:solidFill>
                <a:srgbClr val="343434"/>
              </a:solidFill>
              <a:latin typeface="Noto Sans JP"/>
              <a:ea typeface="Noto Sans JP"/>
              <a:cs typeface="Noto Sans JP"/>
              <a:sym typeface="Noto Sans JP"/>
            </a:endParaRPr>
          </a:p>
        </p:txBody>
      </p:sp>
      <p:sp>
        <p:nvSpPr>
          <p:cNvPr id="94" name="TextBox 94"/>
          <p:cNvSpPr txBox="1"/>
          <p:nvPr/>
        </p:nvSpPr>
        <p:spPr>
          <a:xfrm>
            <a:off x="1623264" y="7179270"/>
            <a:ext cx="1805735" cy="438785"/>
          </a:xfrm>
          <a:prstGeom prst="rect">
            <a:avLst/>
          </a:prstGeom>
        </p:spPr>
        <p:txBody>
          <a:bodyPr wrap="square" lIns="0" tIns="0" rIns="0" bIns="0" rtlCol="0" anchor="t">
            <a:spAutoFit/>
          </a:bodyPr>
          <a:lstStyle/>
          <a:p>
            <a:pPr>
              <a:lnSpc>
                <a:spcPts val="3639"/>
              </a:lnSpc>
              <a:spcBef>
                <a:spcPct val="0"/>
              </a:spcBef>
            </a:pPr>
            <a:r>
              <a:rPr lang="en-US" sz="2599" b="1" dirty="0">
                <a:solidFill>
                  <a:srgbClr val="004AAD"/>
                </a:solidFill>
                <a:latin typeface="Noto Sans JP Bold"/>
                <a:ea typeface="Noto Sans JP Bold"/>
                <a:cs typeface="Noto Sans JP Bold"/>
                <a:sym typeface="Noto Sans JP Bold"/>
              </a:rPr>
              <a:t>Phase 5</a:t>
            </a:r>
          </a:p>
        </p:txBody>
      </p:sp>
      <p:sp>
        <p:nvSpPr>
          <p:cNvPr id="95" name="TextBox 95"/>
          <p:cNvSpPr txBox="1"/>
          <p:nvPr/>
        </p:nvSpPr>
        <p:spPr>
          <a:xfrm>
            <a:off x="6105714" y="7179270"/>
            <a:ext cx="1819085" cy="425822"/>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004AAD"/>
                </a:solidFill>
                <a:latin typeface="Noto Sans JP Bold"/>
                <a:ea typeface="Noto Sans JP Bold"/>
                <a:cs typeface="Noto Sans JP Bold"/>
                <a:sym typeface="Noto Sans JP Bold"/>
              </a:rPr>
              <a:t>Phase 6</a:t>
            </a:r>
          </a:p>
        </p:txBody>
      </p:sp>
      <p:sp>
        <p:nvSpPr>
          <p:cNvPr id="97" name="TextBox 97"/>
          <p:cNvSpPr txBox="1"/>
          <p:nvPr/>
        </p:nvSpPr>
        <p:spPr>
          <a:xfrm>
            <a:off x="4861663" y="6194941"/>
            <a:ext cx="4173198"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004AAD"/>
                </a:solidFill>
                <a:latin typeface="Noto Sans JP Bold"/>
                <a:ea typeface="Noto Sans JP Bold"/>
                <a:cs typeface="Noto Sans JP Bold"/>
                <a:sym typeface="Noto Sans JP Bold"/>
              </a:rPr>
              <a:t>Month XXXX–Month XXXX</a:t>
            </a:r>
          </a:p>
        </p:txBody>
      </p:sp>
      <p:sp>
        <p:nvSpPr>
          <p:cNvPr id="98" name="TextBox 98"/>
          <p:cNvSpPr txBox="1"/>
          <p:nvPr/>
        </p:nvSpPr>
        <p:spPr>
          <a:xfrm>
            <a:off x="10574317" y="7179270"/>
            <a:ext cx="1846282" cy="438785"/>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004AAD"/>
                </a:solidFill>
                <a:latin typeface="Noto Sans JP Bold"/>
                <a:ea typeface="Noto Sans JP Bold"/>
                <a:cs typeface="Noto Sans JP Bold"/>
                <a:sym typeface="Noto Sans JP Bold"/>
              </a:rPr>
              <a:t>Phase 7</a:t>
            </a:r>
          </a:p>
        </p:txBody>
      </p:sp>
      <p:sp>
        <p:nvSpPr>
          <p:cNvPr id="100" name="TextBox 100"/>
          <p:cNvSpPr txBox="1"/>
          <p:nvPr/>
        </p:nvSpPr>
        <p:spPr>
          <a:xfrm>
            <a:off x="15036880" y="7179270"/>
            <a:ext cx="1803319" cy="438785"/>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004AAD"/>
                </a:solidFill>
                <a:latin typeface="Noto Sans JP Bold"/>
                <a:ea typeface="Noto Sans JP Bold"/>
                <a:cs typeface="Noto Sans JP Bold"/>
                <a:sym typeface="Noto Sans JP Bold"/>
              </a:rPr>
              <a:t>Phase 8</a:t>
            </a:r>
          </a:p>
        </p:txBody>
      </p:sp>
      <p:sp>
        <p:nvSpPr>
          <p:cNvPr id="102" name="TextBox 102"/>
          <p:cNvSpPr txBox="1"/>
          <p:nvPr/>
        </p:nvSpPr>
        <p:spPr>
          <a:xfrm>
            <a:off x="9320163" y="6194941"/>
            <a:ext cx="4215203"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004AAD"/>
                </a:solidFill>
                <a:latin typeface="Noto Sans JP Bold"/>
                <a:ea typeface="Noto Sans JP Bold"/>
                <a:cs typeface="Noto Sans JP Bold"/>
                <a:sym typeface="Noto Sans JP Bold"/>
              </a:rPr>
              <a:t>Month XXXX–Month XXXX</a:t>
            </a:r>
          </a:p>
        </p:txBody>
      </p:sp>
      <p:sp>
        <p:nvSpPr>
          <p:cNvPr id="103" name="TextBox 103"/>
          <p:cNvSpPr txBox="1"/>
          <p:nvPr/>
        </p:nvSpPr>
        <p:spPr>
          <a:xfrm>
            <a:off x="13801641" y="6194941"/>
            <a:ext cx="4096435" cy="425822"/>
          </a:xfrm>
          <a:prstGeom prst="rect">
            <a:avLst/>
          </a:prstGeom>
        </p:spPr>
        <p:txBody>
          <a:bodyPr wrap="square" lIns="0" tIns="0" rIns="0" bIns="0" rtlCol="0" anchor="t">
            <a:spAutoFit/>
          </a:bodyPr>
          <a:lstStyle/>
          <a:p>
            <a:pPr>
              <a:lnSpc>
                <a:spcPts val="3639"/>
              </a:lnSpc>
              <a:spcBef>
                <a:spcPct val="0"/>
              </a:spcBef>
            </a:pPr>
            <a:r>
              <a:rPr lang="en-US" sz="2599" b="1" dirty="0">
                <a:solidFill>
                  <a:srgbClr val="004AAD"/>
                </a:solidFill>
                <a:latin typeface="Noto Sans JP Bold"/>
                <a:ea typeface="Noto Sans JP Bold"/>
                <a:cs typeface="Noto Sans JP Bold"/>
                <a:sym typeface="Noto Sans JP Bold"/>
              </a:rPr>
              <a:t>Month XXXX–Month XXXX</a:t>
            </a:r>
          </a:p>
        </p:txBody>
      </p:sp>
      <p:sp>
        <p:nvSpPr>
          <p:cNvPr id="104" name="テキスト ボックス 103">
            <a:extLst>
              <a:ext uri="{FF2B5EF4-FFF2-40B4-BE49-F238E27FC236}">
                <a16:creationId xmlns:a16="http://schemas.microsoft.com/office/drawing/2014/main" id="{CB47BB53-508B-EF78-733A-63E206A42E96}"/>
              </a:ext>
            </a:extLst>
          </p:cNvPr>
          <p:cNvSpPr txBox="1"/>
          <p:nvPr/>
        </p:nvSpPr>
        <p:spPr>
          <a:xfrm>
            <a:off x="5676264" y="2844180"/>
            <a:ext cx="2476098" cy="492443"/>
          </a:xfrm>
          <a:prstGeom prst="rect">
            <a:avLst/>
          </a:prstGeom>
          <a:noFill/>
        </p:spPr>
        <p:txBody>
          <a:bodyPr wrap="square">
            <a:spAutoFit/>
          </a:bodyPr>
          <a:lstStyle/>
          <a:p>
            <a:r>
              <a:rPr lang="en-US" altLang="ja-JP" sz="2600" b="1" dirty="0">
                <a:solidFill>
                  <a:srgbClr val="004AAD"/>
                </a:solidFill>
                <a:latin typeface="Noto Sans JP Bold"/>
                <a:ea typeface="Noto Sans JP Bold"/>
                <a:cs typeface="Noto Sans JP Bold"/>
                <a:sym typeface="Noto Sans JP Bold"/>
              </a:rPr>
              <a:t>Development</a:t>
            </a:r>
            <a:endParaRPr lang="ja-JP" altLang="en-US" sz="2600" dirty="0"/>
          </a:p>
        </p:txBody>
      </p:sp>
      <p:sp>
        <p:nvSpPr>
          <p:cNvPr id="105" name="TextBox 93">
            <a:extLst>
              <a:ext uri="{FF2B5EF4-FFF2-40B4-BE49-F238E27FC236}">
                <a16:creationId xmlns:a16="http://schemas.microsoft.com/office/drawing/2014/main" id="{2E73F3E2-69A2-CA89-73BA-3EECD636CB67}"/>
              </a:ext>
            </a:extLst>
          </p:cNvPr>
          <p:cNvSpPr txBox="1"/>
          <p:nvPr/>
        </p:nvSpPr>
        <p:spPr>
          <a:xfrm>
            <a:off x="5269864" y="8079051"/>
            <a:ext cx="1648951" cy="941540"/>
          </a:xfrm>
          <a:prstGeom prst="rect">
            <a:avLst/>
          </a:prstGeom>
        </p:spPr>
        <p:txBody>
          <a:bodyPr wrap="square" lIns="0" tIns="0" rIns="0" bIns="0" rtlCol="0" anchor="t">
            <a:spAutoFit/>
          </a:bodyPr>
          <a:lstStyle/>
          <a:p>
            <a:pPr>
              <a:lnSpc>
                <a:spcPts val="2520"/>
              </a:lnSpc>
            </a:pP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1 </a:t>
            </a:r>
            <a:br>
              <a:rPr lang="en-US" altLang="ja-JP" dirty="0">
                <a:solidFill>
                  <a:srgbClr val="343434"/>
                </a:solidFill>
                <a:latin typeface="Noto Sans JP"/>
                <a:ea typeface="Noto Sans JP"/>
                <a:cs typeface="Noto Sans JP"/>
                <a:sym typeface="Noto Sans JP"/>
              </a:rPr>
            </a:b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2</a:t>
            </a:r>
            <a:br>
              <a:rPr lang="en-US" altLang="ja-JP" dirty="0">
                <a:solidFill>
                  <a:srgbClr val="343434"/>
                </a:solidFill>
                <a:latin typeface="Noto Sans JP"/>
                <a:ea typeface="Noto Sans JP"/>
                <a:cs typeface="Noto Sans JP"/>
                <a:sym typeface="Noto Sans JP"/>
              </a:rPr>
            </a:b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3</a:t>
            </a:r>
            <a:endParaRPr lang="en-US" altLang="ja-JP" sz="1800" dirty="0">
              <a:solidFill>
                <a:srgbClr val="343434"/>
              </a:solidFill>
              <a:latin typeface="Noto Sans JP"/>
              <a:ea typeface="Noto Sans JP"/>
              <a:cs typeface="Noto Sans JP"/>
              <a:sym typeface="Noto Sans JP"/>
            </a:endParaRPr>
          </a:p>
        </p:txBody>
      </p:sp>
      <p:sp>
        <p:nvSpPr>
          <p:cNvPr id="106" name="TextBox 93">
            <a:extLst>
              <a:ext uri="{FF2B5EF4-FFF2-40B4-BE49-F238E27FC236}">
                <a16:creationId xmlns:a16="http://schemas.microsoft.com/office/drawing/2014/main" id="{9F5261AB-BDC1-C40B-3D91-DB0909CC42CA}"/>
              </a:ext>
            </a:extLst>
          </p:cNvPr>
          <p:cNvSpPr txBox="1"/>
          <p:nvPr/>
        </p:nvSpPr>
        <p:spPr>
          <a:xfrm>
            <a:off x="9749841" y="8084820"/>
            <a:ext cx="1648951" cy="941540"/>
          </a:xfrm>
          <a:prstGeom prst="rect">
            <a:avLst/>
          </a:prstGeom>
        </p:spPr>
        <p:txBody>
          <a:bodyPr wrap="square" lIns="0" tIns="0" rIns="0" bIns="0" rtlCol="0" anchor="t">
            <a:spAutoFit/>
          </a:bodyPr>
          <a:lstStyle/>
          <a:p>
            <a:pPr>
              <a:lnSpc>
                <a:spcPts val="2520"/>
              </a:lnSpc>
            </a:pP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1 </a:t>
            </a:r>
            <a:br>
              <a:rPr lang="en-US" altLang="ja-JP" dirty="0">
                <a:solidFill>
                  <a:srgbClr val="343434"/>
                </a:solidFill>
                <a:latin typeface="Noto Sans JP"/>
                <a:ea typeface="Noto Sans JP"/>
                <a:cs typeface="Noto Sans JP"/>
                <a:sym typeface="Noto Sans JP"/>
              </a:rPr>
            </a:b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2</a:t>
            </a:r>
            <a:br>
              <a:rPr lang="en-US" altLang="ja-JP" dirty="0">
                <a:solidFill>
                  <a:srgbClr val="343434"/>
                </a:solidFill>
                <a:latin typeface="Noto Sans JP"/>
                <a:ea typeface="Noto Sans JP"/>
                <a:cs typeface="Noto Sans JP"/>
                <a:sym typeface="Noto Sans JP"/>
              </a:rPr>
            </a:b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3</a:t>
            </a:r>
            <a:endParaRPr lang="en-US" altLang="ja-JP" sz="1800" dirty="0">
              <a:solidFill>
                <a:srgbClr val="343434"/>
              </a:solidFill>
              <a:latin typeface="Noto Sans JP"/>
              <a:ea typeface="Noto Sans JP"/>
              <a:cs typeface="Noto Sans JP"/>
              <a:sym typeface="Noto Sans JP"/>
            </a:endParaRPr>
          </a:p>
        </p:txBody>
      </p:sp>
      <p:sp>
        <p:nvSpPr>
          <p:cNvPr id="107" name="TextBox 93">
            <a:extLst>
              <a:ext uri="{FF2B5EF4-FFF2-40B4-BE49-F238E27FC236}">
                <a16:creationId xmlns:a16="http://schemas.microsoft.com/office/drawing/2014/main" id="{D1BBE731-831F-A4E7-B224-0D3CAA9E8DC5}"/>
              </a:ext>
            </a:extLst>
          </p:cNvPr>
          <p:cNvSpPr txBox="1"/>
          <p:nvPr/>
        </p:nvSpPr>
        <p:spPr>
          <a:xfrm>
            <a:off x="14276508" y="8083841"/>
            <a:ext cx="1648951" cy="941540"/>
          </a:xfrm>
          <a:prstGeom prst="rect">
            <a:avLst/>
          </a:prstGeom>
        </p:spPr>
        <p:txBody>
          <a:bodyPr wrap="square" lIns="0" tIns="0" rIns="0" bIns="0" rtlCol="0" anchor="t">
            <a:spAutoFit/>
          </a:bodyPr>
          <a:lstStyle/>
          <a:p>
            <a:pPr>
              <a:lnSpc>
                <a:spcPts val="2520"/>
              </a:lnSpc>
            </a:pP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1 </a:t>
            </a:r>
            <a:br>
              <a:rPr lang="en-US" altLang="ja-JP" dirty="0">
                <a:solidFill>
                  <a:srgbClr val="343434"/>
                </a:solidFill>
                <a:latin typeface="Noto Sans JP"/>
                <a:ea typeface="Noto Sans JP"/>
                <a:cs typeface="Noto Sans JP"/>
                <a:sym typeface="Noto Sans JP"/>
              </a:rPr>
            </a:b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2</a:t>
            </a:r>
            <a:br>
              <a:rPr lang="en-US" altLang="ja-JP" dirty="0">
                <a:solidFill>
                  <a:srgbClr val="343434"/>
                </a:solidFill>
                <a:latin typeface="Noto Sans JP"/>
                <a:ea typeface="Noto Sans JP"/>
                <a:cs typeface="Noto Sans JP"/>
                <a:sym typeface="Noto Sans JP"/>
              </a:rPr>
            </a:br>
            <a:r>
              <a:rPr lang="ja-JP" altLang="en-US" dirty="0">
                <a:solidFill>
                  <a:srgbClr val="343434"/>
                </a:solidFill>
                <a:latin typeface="Noto Sans JP"/>
                <a:ea typeface="Noto Sans JP"/>
                <a:cs typeface="Noto Sans JP"/>
                <a:sym typeface="Noto Sans JP"/>
              </a:rPr>
              <a:t>・</a:t>
            </a:r>
            <a:r>
              <a:rPr lang="en-US" altLang="ja-JP" dirty="0">
                <a:solidFill>
                  <a:srgbClr val="343434"/>
                </a:solidFill>
                <a:latin typeface="Noto Sans JP"/>
                <a:ea typeface="Noto Sans JP"/>
                <a:cs typeface="Noto Sans JP"/>
                <a:sym typeface="Noto Sans JP"/>
              </a:rPr>
              <a:t>Action 3</a:t>
            </a:r>
            <a:endParaRPr lang="en-US" altLang="ja-JP" sz="1800" dirty="0">
              <a:solidFill>
                <a:srgbClr val="343434"/>
              </a:solidFill>
              <a:latin typeface="Noto Sans JP"/>
              <a:ea typeface="Noto Sans JP"/>
              <a:cs typeface="Noto Sans JP"/>
              <a:sym typeface="Noto Sans JP"/>
            </a:endParaRPr>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template_business_blue</Template>
  <TotalTime>263</TotalTime>
  <Words>706</Words>
  <Application>Microsoft Office PowerPoint</Application>
  <PresentationFormat>ユーザー設定</PresentationFormat>
  <Paragraphs>87</Paragraphs>
  <Slides>6</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6</vt:i4>
      </vt:variant>
    </vt:vector>
  </HeadingPairs>
  <TitlesOfParts>
    <vt:vector size="12" baseType="lpstr">
      <vt:lpstr>Noto Sans JP Bold</vt:lpstr>
      <vt:lpstr>Arial</vt:lpstr>
      <vt:lpstr>Noto Sans JP</vt:lpstr>
      <vt:lpstr>Calibri</vt:lpstr>
      <vt:lpstr>游ゴシック</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玲大 中村</dc:creator>
  <cp:lastModifiedBy>玲大 中村</cp:lastModifiedBy>
  <cp:revision>1</cp:revision>
  <dcterms:created xsi:type="dcterms:W3CDTF">2026-02-06T00:52:25Z</dcterms:created>
  <dcterms:modified xsi:type="dcterms:W3CDTF">2026-02-06T05:16:19Z</dcterms:modified>
  <dc:identifier>DAGeG9D4deo</dc:identifier>
</cp:coreProperties>
</file>